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1" r:id="rId2"/>
    <p:sldId id="262" r:id="rId3"/>
    <p:sldId id="264" r:id="rId4"/>
    <p:sldId id="263" r:id="rId5"/>
    <p:sldId id="256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89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78" r:id="rId30"/>
    <p:sldId id="287" r:id="rId31"/>
    <p:sldId id="288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5108F-FE56-164A-8B3B-1849D3B9818F}" v="798" dt="2023-06-23T21:06:04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7"/>
    <p:restoredTop sz="95908"/>
  </p:normalViewPr>
  <p:slideViewPr>
    <p:cSldViewPr snapToGrid="0">
      <p:cViewPr varScale="1">
        <p:scale>
          <a:sx n="104" d="100"/>
          <a:sy n="104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0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6835108F-FE56-164A-8B3B-1849D3B9818F}"/>
    <pc:docChg chg="undo custSel addSld delSld modSld sldOrd">
      <pc:chgData name="Giuseppe Tomassetti" userId="602e5fa9-ac8c-4882-a6c6-5d2537fdee56" providerId="ADAL" clId="{6835108F-FE56-164A-8B3B-1849D3B9818F}" dt="2023-07-06T05:20:21.342" v="9053" actId="20577"/>
      <pc:docMkLst>
        <pc:docMk/>
      </pc:docMkLst>
      <pc:sldChg chg="ord">
        <pc:chgData name="Giuseppe Tomassetti" userId="602e5fa9-ac8c-4882-a6c6-5d2537fdee56" providerId="ADAL" clId="{6835108F-FE56-164A-8B3B-1849D3B9818F}" dt="2023-06-13T03:34:26.616" v="922" actId="20578"/>
        <pc:sldMkLst>
          <pc:docMk/>
          <pc:sldMk cId="834989487" sldId="256"/>
        </pc:sldMkLst>
      </pc:sldChg>
      <pc:sldChg chg="ord">
        <pc:chgData name="Giuseppe Tomassetti" userId="602e5fa9-ac8c-4882-a6c6-5d2537fdee56" providerId="ADAL" clId="{6835108F-FE56-164A-8B3B-1849D3B9818F}" dt="2023-06-13T03:34:28.747" v="923" actId="20578"/>
        <pc:sldMkLst>
          <pc:docMk/>
          <pc:sldMk cId="2685605410" sldId="258"/>
        </pc:sldMkLst>
      </pc:sldChg>
      <pc:sldChg chg="ord">
        <pc:chgData name="Giuseppe Tomassetti" userId="602e5fa9-ac8c-4882-a6c6-5d2537fdee56" providerId="ADAL" clId="{6835108F-FE56-164A-8B3B-1849D3B9818F}" dt="2023-06-13T03:34:30.966" v="924" actId="20578"/>
        <pc:sldMkLst>
          <pc:docMk/>
          <pc:sldMk cId="2067351186" sldId="259"/>
        </pc:sldMkLst>
      </pc:sldChg>
      <pc:sldChg chg="del">
        <pc:chgData name="Giuseppe Tomassetti" userId="602e5fa9-ac8c-4882-a6c6-5d2537fdee56" providerId="ADAL" clId="{6835108F-FE56-164A-8B3B-1849D3B9818F}" dt="2023-06-13T03:34:39.258" v="925" actId="2696"/>
        <pc:sldMkLst>
          <pc:docMk/>
          <pc:sldMk cId="53082021" sldId="260"/>
        </pc:sldMkLst>
      </pc:sldChg>
      <pc:sldChg chg="modSp mod">
        <pc:chgData name="Giuseppe Tomassetti" userId="602e5fa9-ac8c-4882-a6c6-5d2537fdee56" providerId="ADAL" clId="{6835108F-FE56-164A-8B3B-1849D3B9818F}" dt="2023-06-13T03:36:35.827" v="1007" actId="20577"/>
        <pc:sldMkLst>
          <pc:docMk/>
          <pc:sldMk cId="3383662566" sldId="261"/>
        </pc:sldMkLst>
        <pc:spChg chg="mod">
          <ac:chgData name="Giuseppe Tomassetti" userId="602e5fa9-ac8c-4882-a6c6-5d2537fdee56" providerId="ADAL" clId="{6835108F-FE56-164A-8B3B-1849D3B9818F}" dt="2023-06-13T03:36:35.827" v="1007" actId="20577"/>
          <ac:spMkLst>
            <pc:docMk/>
            <pc:sldMk cId="3383662566" sldId="261"/>
            <ac:spMk id="2" creationId="{2D3222B9-6C61-51EF-C467-34968499F248}"/>
          </ac:spMkLst>
        </pc:spChg>
        <pc:spChg chg="mod">
          <ac:chgData name="Giuseppe Tomassetti" userId="602e5fa9-ac8c-4882-a6c6-5d2537fdee56" providerId="ADAL" clId="{6835108F-FE56-164A-8B3B-1849D3B9818F}" dt="2023-06-13T03:30:40.362" v="372" actId="20577"/>
          <ac:spMkLst>
            <pc:docMk/>
            <pc:sldMk cId="3383662566" sldId="261"/>
            <ac:spMk id="3" creationId="{FFCB0662-C0D0-1F98-32EC-2FEC63B40808}"/>
          </ac:spMkLst>
        </pc:spChg>
      </pc:sldChg>
      <pc:sldChg chg="addSp delSp modSp add mod">
        <pc:chgData name="Giuseppe Tomassetti" userId="602e5fa9-ac8c-4882-a6c6-5d2537fdee56" providerId="ADAL" clId="{6835108F-FE56-164A-8B3B-1849D3B9818F}" dt="2023-07-06T05:18:03.670" v="8970" actId="1076"/>
        <pc:sldMkLst>
          <pc:docMk/>
          <pc:sldMk cId="4252017242" sldId="262"/>
        </pc:sldMkLst>
        <pc:spChg chg="mod">
          <ac:chgData name="Giuseppe Tomassetti" userId="602e5fa9-ac8c-4882-a6c6-5d2537fdee56" providerId="ADAL" clId="{6835108F-FE56-164A-8B3B-1849D3B9818F}" dt="2023-06-13T03:31:53.909" v="587" actId="20577"/>
          <ac:spMkLst>
            <pc:docMk/>
            <pc:sldMk cId="4252017242" sldId="262"/>
            <ac:spMk id="3" creationId="{FFCB0662-C0D0-1F98-32EC-2FEC63B40808}"/>
          </ac:spMkLst>
        </pc:spChg>
        <pc:picChg chg="add del mod">
          <ac:chgData name="Giuseppe Tomassetti" userId="602e5fa9-ac8c-4882-a6c6-5d2537fdee56" providerId="ADAL" clId="{6835108F-FE56-164A-8B3B-1849D3B9818F}" dt="2023-06-13T03:31:55.336" v="588" actId="478"/>
          <ac:picMkLst>
            <pc:docMk/>
            <pc:sldMk cId="4252017242" sldId="262"/>
            <ac:picMk id="4" creationId="{34E3606C-0EB4-174F-06B1-3AA01F329909}"/>
          </ac:picMkLst>
        </pc:picChg>
        <pc:picChg chg="del">
          <ac:chgData name="Giuseppe Tomassetti" userId="602e5fa9-ac8c-4882-a6c6-5d2537fdee56" providerId="ADAL" clId="{6835108F-FE56-164A-8B3B-1849D3B9818F}" dt="2023-06-13T03:27:05.280" v="1" actId="478"/>
          <ac:picMkLst>
            <pc:docMk/>
            <pc:sldMk cId="4252017242" sldId="262"/>
            <ac:picMk id="5" creationId="{327932D5-4754-4325-A4F4-D4D1CC088E4D}"/>
          </ac:picMkLst>
        </pc:picChg>
        <pc:picChg chg="add del mod">
          <ac:chgData name="Giuseppe Tomassetti" userId="602e5fa9-ac8c-4882-a6c6-5d2537fdee56" providerId="ADAL" clId="{6835108F-FE56-164A-8B3B-1849D3B9818F}" dt="2023-06-13T03:29:07.919" v="160" actId="478"/>
          <ac:picMkLst>
            <pc:docMk/>
            <pc:sldMk cId="4252017242" sldId="262"/>
            <ac:picMk id="6" creationId="{7A24B69C-6982-7462-6F40-085E1F0E2B51}"/>
          </ac:picMkLst>
        </pc:picChg>
        <pc:picChg chg="add del mod">
          <ac:chgData name="Giuseppe Tomassetti" userId="602e5fa9-ac8c-4882-a6c6-5d2537fdee56" providerId="ADAL" clId="{6835108F-FE56-164A-8B3B-1849D3B9818F}" dt="2023-06-13T03:29:23.104" v="164" actId="478"/>
          <ac:picMkLst>
            <pc:docMk/>
            <pc:sldMk cId="4252017242" sldId="262"/>
            <ac:picMk id="7" creationId="{F2217560-4BDE-7C8B-5078-679390B74D63}"/>
          </ac:picMkLst>
        </pc:picChg>
        <pc:picChg chg="add del mod">
          <ac:chgData name="Giuseppe Tomassetti" userId="602e5fa9-ac8c-4882-a6c6-5d2537fdee56" providerId="ADAL" clId="{6835108F-FE56-164A-8B3B-1849D3B9818F}" dt="2023-06-13T03:31:55.988" v="589" actId="478"/>
          <ac:picMkLst>
            <pc:docMk/>
            <pc:sldMk cId="4252017242" sldId="262"/>
            <ac:picMk id="8" creationId="{5A59673D-E91C-7116-048F-5E3158924D00}"/>
          </ac:picMkLst>
        </pc:picChg>
        <pc:picChg chg="add del mod">
          <ac:chgData name="Giuseppe Tomassetti" userId="602e5fa9-ac8c-4882-a6c6-5d2537fdee56" providerId="ADAL" clId="{6835108F-FE56-164A-8B3B-1849D3B9818F}" dt="2023-07-06T05:18:00.856" v="8969" actId="478"/>
          <ac:picMkLst>
            <pc:docMk/>
            <pc:sldMk cId="4252017242" sldId="262"/>
            <ac:picMk id="9" creationId="{13D06CF7-24A2-9D1E-3BD8-E56876026B08}"/>
          </ac:picMkLst>
        </pc:picChg>
        <pc:picChg chg="add mod">
          <ac:chgData name="Giuseppe Tomassetti" userId="602e5fa9-ac8c-4882-a6c6-5d2537fdee56" providerId="ADAL" clId="{6835108F-FE56-164A-8B3B-1849D3B9818F}" dt="2023-07-06T05:18:03.670" v="8970" actId="1076"/>
          <ac:picMkLst>
            <pc:docMk/>
            <pc:sldMk cId="4252017242" sldId="262"/>
            <ac:picMk id="10" creationId="{9E9E9EAC-487D-85A4-D5AD-B4ECBE96AF42}"/>
          </ac:picMkLst>
        </pc:picChg>
      </pc:sldChg>
      <pc:sldChg chg="add ord">
        <pc:chgData name="Giuseppe Tomassetti" userId="602e5fa9-ac8c-4882-a6c6-5d2537fdee56" providerId="ADAL" clId="{6835108F-FE56-164A-8B3B-1849D3B9818F}" dt="2023-06-13T03:34:48.185" v="926" actId="20578"/>
        <pc:sldMkLst>
          <pc:docMk/>
          <pc:sldMk cId="499485714" sldId="263"/>
        </pc:sldMkLst>
      </pc:sldChg>
      <pc:sldChg chg="new del">
        <pc:chgData name="Giuseppe Tomassetti" userId="602e5fa9-ac8c-4882-a6c6-5d2537fdee56" providerId="ADAL" clId="{6835108F-FE56-164A-8B3B-1849D3B9818F}" dt="2023-06-13T03:31:09.260" v="432" actId="680"/>
        <pc:sldMkLst>
          <pc:docMk/>
          <pc:sldMk cId="3118552438" sldId="263"/>
        </pc:sldMkLst>
      </pc:sldChg>
      <pc:sldChg chg="addSp delSp modSp add mod">
        <pc:chgData name="Giuseppe Tomassetti" userId="602e5fa9-ac8c-4882-a6c6-5d2537fdee56" providerId="ADAL" clId="{6835108F-FE56-164A-8B3B-1849D3B9818F}" dt="2023-06-13T03:34:04.830" v="920" actId="1076"/>
        <pc:sldMkLst>
          <pc:docMk/>
          <pc:sldMk cId="2898002945" sldId="264"/>
        </pc:sldMkLst>
        <pc:spChg chg="mod">
          <ac:chgData name="Giuseppe Tomassetti" userId="602e5fa9-ac8c-4882-a6c6-5d2537fdee56" providerId="ADAL" clId="{6835108F-FE56-164A-8B3B-1849D3B9818F}" dt="2023-06-13T03:33:59.368" v="917" actId="20577"/>
          <ac:spMkLst>
            <pc:docMk/>
            <pc:sldMk cId="2898002945" sldId="264"/>
            <ac:spMk id="3" creationId="{FFCB0662-C0D0-1F98-32EC-2FEC63B40808}"/>
          </ac:spMkLst>
        </pc:spChg>
        <pc:picChg chg="add mod">
          <ac:chgData name="Giuseppe Tomassetti" userId="602e5fa9-ac8c-4882-a6c6-5d2537fdee56" providerId="ADAL" clId="{6835108F-FE56-164A-8B3B-1849D3B9818F}" dt="2023-06-13T03:34:04.830" v="920" actId="1076"/>
          <ac:picMkLst>
            <pc:docMk/>
            <pc:sldMk cId="2898002945" sldId="264"/>
            <ac:picMk id="4" creationId="{0E53B80C-40D1-061C-54C7-219308027525}"/>
          </ac:picMkLst>
        </pc:picChg>
        <pc:picChg chg="del">
          <ac:chgData name="Giuseppe Tomassetti" userId="602e5fa9-ac8c-4882-a6c6-5d2537fdee56" providerId="ADAL" clId="{6835108F-FE56-164A-8B3B-1849D3B9818F}" dt="2023-06-13T03:33:47.924" v="850" actId="478"/>
          <ac:picMkLst>
            <pc:docMk/>
            <pc:sldMk cId="2898002945" sldId="264"/>
            <ac:picMk id="9" creationId="{13D06CF7-24A2-9D1E-3BD8-E56876026B08}"/>
          </ac:picMkLst>
        </pc:picChg>
        <pc:picChg chg="del mod">
          <ac:chgData name="Giuseppe Tomassetti" userId="602e5fa9-ac8c-4882-a6c6-5d2537fdee56" providerId="ADAL" clId="{6835108F-FE56-164A-8B3B-1849D3B9818F}" dt="2023-06-13T03:33:47.114" v="849" actId="478"/>
          <ac:picMkLst>
            <pc:docMk/>
            <pc:sldMk cId="2898002945" sldId="264"/>
            <ac:picMk id="10" creationId="{9E9E9EAC-487D-85A4-D5AD-B4ECBE96AF42}"/>
          </ac:picMkLst>
        </pc:picChg>
      </pc:sldChg>
      <pc:sldChg chg="addSp delSp modSp new mod">
        <pc:chgData name="Giuseppe Tomassetti" userId="602e5fa9-ac8c-4882-a6c6-5d2537fdee56" providerId="ADAL" clId="{6835108F-FE56-164A-8B3B-1849D3B9818F}" dt="2023-06-13T03:38:19.476" v="1283" actId="20577"/>
        <pc:sldMkLst>
          <pc:docMk/>
          <pc:sldMk cId="3510248122" sldId="265"/>
        </pc:sldMkLst>
        <pc:spChg chg="add del mod">
          <ac:chgData name="Giuseppe Tomassetti" userId="602e5fa9-ac8c-4882-a6c6-5d2537fdee56" providerId="ADAL" clId="{6835108F-FE56-164A-8B3B-1849D3B9818F}" dt="2023-06-13T03:36:46.262" v="1027" actId="20577"/>
          <ac:spMkLst>
            <pc:docMk/>
            <pc:sldMk cId="3510248122" sldId="265"/>
            <ac:spMk id="2" creationId="{D78BAB22-6A79-0B0C-6EF7-4AFF028CE627}"/>
          </ac:spMkLst>
        </pc:spChg>
        <pc:spChg chg="add del mod">
          <ac:chgData name="Giuseppe Tomassetti" userId="602e5fa9-ac8c-4882-a6c6-5d2537fdee56" providerId="ADAL" clId="{6835108F-FE56-164A-8B3B-1849D3B9818F}" dt="2023-06-13T03:38:19.476" v="1283" actId="20577"/>
          <ac:spMkLst>
            <pc:docMk/>
            <pc:sldMk cId="3510248122" sldId="265"/>
            <ac:spMk id="3" creationId="{36178DEE-FD56-B04F-D682-AFF766BC0B41}"/>
          </ac:spMkLst>
        </pc:spChg>
        <pc:picChg chg="add del mod">
          <ac:chgData name="Giuseppe Tomassetti" userId="602e5fa9-ac8c-4882-a6c6-5d2537fdee56" providerId="ADAL" clId="{6835108F-FE56-164A-8B3B-1849D3B9818F}" dt="2023-06-13T03:35:35.276" v="931"/>
          <ac:picMkLst>
            <pc:docMk/>
            <pc:sldMk cId="3510248122" sldId="265"/>
            <ac:picMk id="4" creationId="{E73FFA43-271D-3F02-91D6-E0244B2F5EF5}"/>
          </ac:picMkLst>
        </pc:picChg>
        <pc:picChg chg="add del mod">
          <ac:chgData name="Giuseppe Tomassetti" userId="602e5fa9-ac8c-4882-a6c6-5d2537fdee56" providerId="ADAL" clId="{6835108F-FE56-164A-8B3B-1849D3B9818F}" dt="2023-06-13T03:35:51.462" v="940"/>
          <ac:picMkLst>
            <pc:docMk/>
            <pc:sldMk cId="3510248122" sldId="265"/>
            <ac:picMk id="5" creationId="{F0369393-73EE-B8B0-D025-C3FD3AAB15CD}"/>
          </ac:picMkLst>
        </pc:picChg>
        <pc:picChg chg="add mod">
          <ac:chgData name="Giuseppe Tomassetti" userId="602e5fa9-ac8c-4882-a6c6-5d2537fdee56" providerId="ADAL" clId="{6835108F-FE56-164A-8B3B-1849D3B9818F}" dt="2023-06-13T03:36:12.623" v="985" actId="1076"/>
          <ac:picMkLst>
            <pc:docMk/>
            <pc:sldMk cId="3510248122" sldId="265"/>
            <ac:picMk id="6" creationId="{A5854385-7386-5CF1-EB16-2A66ACCBB066}"/>
          </ac:picMkLst>
        </pc:picChg>
      </pc:sldChg>
      <pc:sldChg chg="addSp delSp modSp add mod modNotes">
        <pc:chgData name="Giuseppe Tomassetti" userId="602e5fa9-ac8c-4882-a6c6-5d2537fdee56" providerId="ADAL" clId="{6835108F-FE56-164A-8B3B-1849D3B9818F}" dt="2023-06-15T04:27:02.115" v="1805" actId="1076"/>
        <pc:sldMkLst>
          <pc:docMk/>
          <pc:sldMk cId="1867736884" sldId="266"/>
        </pc:sldMkLst>
        <pc:spChg chg="mod">
          <ac:chgData name="Giuseppe Tomassetti" userId="602e5fa9-ac8c-4882-a6c6-5d2537fdee56" providerId="ADAL" clId="{6835108F-FE56-164A-8B3B-1849D3B9818F}" dt="2023-06-13T03:39:01.055" v="1324" actId="1076"/>
          <ac:spMkLst>
            <pc:docMk/>
            <pc:sldMk cId="1867736884" sldId="266"/>
            <ac:spMk id="2" creationId="{D78BAB22-6A79-0B0C-6EF7-4AFF028CE627}"/>
          </ac:spMkLst>
        </pc:spChg>
        <pc:spChg chg="mod">
          <ac:chgData name="Giuseppe Tomassetti" userId="602e5fa9-ac8c-4882-a6c6-5d2537fdee56" providerId="ADAL" clId="{6835108F-FE56-164A-8B3B-1849D3B9818F}" dt="2023-06-15T04:24:52.030" v="1792" actId="21"/>
          <ac:spMkLst>
            <pc:docMk/>
            <pc:sldMk cId="1867736884" sldId="266"/>
            <ac:spMk id="3" creationId="{36178DEE-FD56-B04F-D682-AFF766BC0B41}"/>
          </ac:spMkLst>
        </pc:spChg>
        <pc:picChg chg="add mod">
          <ac:chgData name="Giuseppe Tomassetti" userId="602e5fa9-ac8c-4882-a6c6-5d2537fdee56" providerId="ADAL" clId="{6835108F-FE56-164A-8B3B-1849D3B9818F}" dt="2023-06-15T04:26:56.350" v="1803" actId="1076"/>
          <ac:picMkLst>
            <pc:docMk/>
            <pc:sldMk cId="1867736884" sldId="266"/>
            <ac:picMk id="4" creationId="{C22D8F0E-0730-157A-7C1F-38F2FEA9EC14}"/>
          </ac:picMkLst>
        </pc:picChg>
        <pc:picChg chg="add mod">
          <ac:chgData name="Giuseppe Tomassetti" userId="602e5fa9-ac8c-4882-a6c6-5d2537fdee56" providerId="ADAL" clId="{6835108F-FE56-164A-8B3B-1849D3B9818F}" dt="2023-06-15T04:26:58.400" v="1804" actId="1076"/>
          <ac:picMkLst>
            <pc:docMk/>
            <pc:sldMk cId="1867736884" sldId="266"/>
            <ac:picMk id="5" creationId="{305E05B4-BFFC-C34B-0907-3ED836E10585}"/>
          </ac:picMkLst>
        </pc:picChg>
        <pc:picChg chg="del">
          <ac:chgData name="Giuseppe Tomassetti" userId="602e5fa9-ac8c-4882-a6c6-5d2537fdee56" providerId="ADAL" clId="{6835108F-FE56-164A-8B3B-1849D3B9818F}" dt="2023-06-13T03:39:39.556" v="1501" actId="478"/>
          <ac:picMkLst>
            <pc:docMk/>
            <pc:sldMk cId="1867736884" sldId="266"/>
            <ac:picMk id="6" creationId="{A5854385-7386-5CF1-EB16-2A66ACCBB066}"/>
          </ac:picMkLst>
        </pc:picChg>
        <pc:picChg chg="add mod">
          <ac:chgData name="Giuseppe Tomassetti" userId="602e5fa9-ac8c-4882-a6c6-5d2537fdee56" providerId="ADAL" clId="{6835108F-FE56-164A-8B3B-1849D3B9818F}" dt="2023-06-15T04:27:02.115" v="1805" actId="1076"/>
          <ac:picMkLst>
            <pc:docMk/>
            <pc:sldMk cId="1867736884" sldId="266"/>
            <ac:picMk id="7" creationId="{6BECE45D-4F88-57AD-C7E5-ED5681E697C0}"/>
          </ac:picMkLst>
        </pc:picChg>
      </pc:sldChg>
      <pc:sldChg chg="addSp delSp modSp new mod modNotes">
        <pc:chgData name="Giuseppe Tomassetti" userId="602e5fa9-ac8c-4882-a6c6-5d2537fdee56" providerId="ADAL" clId="{6835108F-FE56-164A-8B3B-1849D3B9818F}" dt="2023-06-15T04:30:06.317" v="1878" actId="20577"/>
        <pc:sldMkLst>
          <pc:docMk/>
          <pc:sldMk cId="2351228127" sldId="267"/>
        </pc:sldMkLst>
        <pc:spChg chg="mod">
          <ac:chgData name="Giuseppe Tomassetti" userId="602e5fa9-ac8c-4882-a6c6-5d2537fdee56" providerId="ADAL" clId="{6835108F-FE56-164A-8B3B-1849D3B9818F}" dt="2023-06-15T04:29:51.247" v="1857" actId="20577"/>
          <ac:spMkLst>
            <pc:docMk/>
            <pc:sldMk cId="2351228127" sldId="267"/>
            <ac:spMk id="2" creationId="{5E0E18BA-12CD-98CB-2EC2-5CD65D777DFD}"/>
          </ac:spMkLst>
        </pc:spChg>
        <pc:spChg chg="del">
          <ac:chgData name="Giuseppe Tomassetti" userId="602e5fa9-ac8c-4882-a6c6-5d2537fdee56" providerId="ADAL" clId="{6835108F-FE56-164A-8B3B-1849D3B9818F}" dt="2023-06-15T04:29:34.911" v="1838"/>
          <ac:spMkLst>
            <pc:docMk/>
            <pc:sldMk cId="2351228127" sldId="267"/>
            <ac:spMk id="3" creationId="{9789FC5C-0058-861A-C44F-9809FB536A91}"/>
          </ac:spMkLst>
        </pc:spChg>
        <pc:picChg chg="add mod">
          <ac:chgData name="Giuseppe Tomassetti" userId="602e5fa9-ac8c-4882-a6c6-5d2537fdee56" providerId="ADAL" clId="{6835108F-FE56-164A-8B3B-1849D3B9818F}" dt="2023-06-15T04:29:45.849" v="1841" actId="1076"/>
          <ac:picMkLst>
            <pc:docMk/>
            <pc:sldMk cId="2351228127" sldId="267"/>
            <ac:picMk id="4" creationId="{C36DBEAB-9F1A-1AC8-657B-C004AC8B2DE1}"/>
          </ac:picMkLst>
        </pc:picChg>
      </pc:sldChg>
      <pc:sldChg chg="addSp delSp modSp new mod modNotes">
        <pc:chgData name="Giuseppe Tomassetti" userId="602e5fa9-ac8c-4882-a6c6-5d2537fdee56" providerId="ADAL" clId="{6835108F-FE56-164A-8B3B-1849D3B9818F}" dt="2023-06-15T04:32:39.586" v="2024" actId="20577"/>
        <pc:sldMkLst>
          <pc:docMk/>
          <pc:sldMk cId="3752036134" sldId="268"/>
        </pc:sldMkLst>
        <pc:spChg chg="del">
          <ac:chgData name="Giuseppe Tomassetti" userId="602e5fa9-ac8c-4882-a6c6-5d2537fdee56" providerId="ADAL" clId="{6835108F-FE56-164A-8B3B-1849D3B9818F}" dt="2023-06-15T04:31:49.597" v="1900" actId="478"/>
          <ac:spMkLst>
            <pc:docMk/>
            <pc:sldMk cId="3752036134" sldId="268"/>
            <ac:spMk id="2" creationId="{F4798EAE-8635-ABE8-126E-017F1B0A7A54}"/>
          </ac:spMkLst>
        </pc:spChg>
        <pc:spChg chg="del">
          <ac:chgData name="Giuseppe Tomassetti" userId="602e5fa9-ac8c-4882-a6c6-5d2537fdee56" providerId="ADAL" clId="{6835108F-FE56-164A-8B3B-1849D3B9818F}" dt="2023-06-15T04:30:47.220" v="1880"/>
          <ac:spMkLst>
            <pc:docMk/>
            <pc:sldMk cId="3752036134" sldId="268"/>
            <ac:spMk id="3" creationId="{15D0ED61-3156-77A3-160F-7139C4A60583}"/>
          </ac:spMkLst>
        </pc:spChg>
        <pc:spChg chg="add del mod">
          <ac:chgData name="Giuseppe Tomassetti" userId="602e5fa9-ac8c-4882-a6c6-5d2537fdee56" providerId="ADAL" clId="{6835108F-FE56-164A-8B3B-1849D3B9818F}" dt="2023-06-15T04:31:52.558" v="1902" actId="478"/>
          <ac:spMkLst>
            <pc:docMk/>
            <pc:sldMk cId="3752036134" sldId="268"/>
            <ac:spMk id="8" creationId="{876FC6B4-AD84-48F8-823F-C68D0CB0AFB3}"/>
          </ac:spMkLst>
        </pc:spChg>
        <pc:picChg chg="add del mod">
          <ac:chgData name="Giuseppe Tomassetti" userId="602e5fa9-ac8c-4882-a6c6-5d2537fdee56" providerId="ADAL" clId="{6835108F-FE56-164A-8B3B-1849D3B9818F}" dt="2023-06-15T04:31:25.697" v="1894" actId="478"/>
          <ac:picMkLst>
            <pc:docMk/>
            <pc:sldMk cId="3752036134" sldId="268"/>
            <ac:picMk id="4" creationId="{589B9A41-6313-B755-EEAD-A70C5A7B172D}"/>
          </ac:picMkLst>
        </pc:picChg>
        <pc:picChg chg="add mod">
          <ac:chgData name="Giuseppe Tomassetti" userId="602e5fa9-ac8c-4882-a6c6-5d2537fdee56" providerId="ADAL" clId="{6835108F-FE56-164A-8B3B-1849D3B9818F}" dt="2023-06-15T04:31:54.597" v="1903" actId="1076"/>
          <ac:picMkLst>
            <pc:docMk/>
            <pc:sldMk cId="3752036134" sldId="268"/>
            <ac:picMk id="5" creationId="{B30278D0-DD60-8D36-4368-8B4EDF7DCE87}"/>
          </ac:picMkLst>
        </pc:picChg>
        <pc:picChg chg="add mod">
          <ac:chgData name="Giuseppe Tomassetti" userId="602e5fa9-ac8c-4882-a6c6-5d2537fdee56" providerId="ADAL" clId="{6835108F-FE56-164A-8B3B-1849D3B9818F}" dt="2023-06-15T04:31:41.196" v="1899" actId="1076"/>
          <ac:picMkLst>
            <pc:docMk/>
            <pc:sldMk cId="3752036134" sldId="268"/>
            <ac:picMk id="6" creationId="{FCC18C54-E949-BC66-C8CE-383F378A99ED}"/>
          </ac:picMkLst>
        </pc:picChg>
        <pc:picChg chg="add mod">
          <ac:chgData name="Giuseppe Tomassetti" userId="602e5fa9-ac8c-4882-a6c6-5d2537fdee56" providerId="ADAL" clId="{6835108F-FE56-164A-8B3B-1849D3B9818F}" dt="2023-06-15T04:31:32.247" v="1897" actId="1076"/>
          <ac:picMkLst>
            <pc:docMk/>
            <pc:sldMk cId="3752036134" sldId="268"/>
            <ac:picMk id="9" creationId="{D4B1329A-2619-4B5C-D591-3A58CB022CA7}"/>
          </ac:picMkLst>
        </pc:picChg>
      </pc:sldChg>
      <pc:sldChg chg="addSp delSp modSp new mod modAnim">
        <pc:chgData name="Giuseppe Tomassetti" userId="602e5fa9-ac8c-4882-a6c6-5d2537fdee56" providerId="ADAL" clId="{6835108F-FE56-164A-8B3B-1849D3B9818F}" dt="2023-06-20T19:50:20.079" v="2143" actId="20577"/>
        <pc:sldMkLst>
          <pc:docMk/>
          <pc:sldMk cId="4265641746" sldId="269"/>
        </pc:sldMkLst>
        <pc:spChg chg="del">
          <ac:chgData name="Giuseppe Tomassetti" userId="602e5fa9-ac8c-4882-a6c6-5d2537fdee56" providerId="ADAL" clId="{6835108F-FE56-164A-8B3B-1849D3B9818F}" dt="2023-06-20T19:49:47.903" v="2034" actId="478"/>
          <ac:spMkLst>
            <pc:docMk/>
            <pc:sldMk cId="4265641746" sldId="269"/>
            <ac:spMk id="2" creationId="{9191B573-49B6-1483-6443-1AA282B46EF8}"/>
          </ac:spMkLst>
        </pc:spChg>
        <pc:spChg chg="del mod">
          <ac:chgData name="Giuseppe Tomassetti" userId="602e5fa9-ac8c-4882-a6c6-5d2537fdee56" providerId="ADAL" clId="{6835108F-FE56-164A-8B3B-1849D3B9818F}" dt="2023-06-15T12:23:35.148" v="2028" actId="478"/>
          <ac:spMkLst>
            <pc:docMk/>
            <pc:sldMk cId="4265641746" sldId="269"/>
            <ac:spMk id="3" creationId="{ABA8DB8D-9231-8140-B822-24DF56A28BEC}"/>
          </ac:spMkLst>
        </pc:spChg>
        <pc:spChg chg="add mod">
          <ac:chgData name="Giuseppe Tomassetti" userId="602e5fa9-ac8c-4882-a6c6-5d2537fdee56" providerId="ADAL" clId="{6835108F-FE56-164A-8B3B-1849D3B9818F}" dt="2023-06-20T19:50:20.079" v="2143" actId="20577"/>
          <ac:spMkLst>
            <pc:docMk/>
            <pc:sldMk cId="4265641746" sldId="269"/>
            <ac:spMk id="4" creationId="{644C9BB2-15A4-534C-B2F1-665DD77DB4E4}"/>
          </ac:spMkLst>
        </pc:spChg>
        <pc:picChg chg="add mod">
          <ac:chgData name="Giuseppe Tomassetti" userId="602e5fa9-ac8c-4882-a6c6-5d2537fdee56" providerId="ADAL" clId="{6835108F-FE56-164A-8B3B-1849D3B9818F}" dt="2023-06-20T19:49:43.726" v="2033" actId="1076"/>
          <ac:picMkLst>
            <pc:docMk/>
            <pc:sldMk cId="4265641746" sldId="269"/>
            <ac:picMk id="3" creationId="{B69B9E2A-C05F-CC34-15E5-7BBA6CA77B21}"/>
          </ac:picMkLst>
        </pc:picChg>
      </pc:sldChg>
      <pc:sldChg chg="addSp modSp new mod">
        <pc:chgData name="Giuseppe Tomassetti" userId="602e5fa9-ac8c-4882-a6c6-5d2537fdee56" providerId="ADAL" clId="{6835108F-FE56-164A-8B3B-1849D3B9818F}" dt="2023-06-20T20:56:32.197" v="2780" actId="1076"/>
        <pc:sldMkLst>
          <pc:docMk/>
          <pc:sldMk cId="2153516315" sldId="270"/>
        </pc:sldMkLst>
        <pc:spChg chg="mod">
          <ac:chgData name="Giuseppe Tomassetti" userId="602e5fa9-ac8c-4882-a6c6-5d2537fdee56" providerId="ADAL" clId="{6835108F-FE56-164A-8B3B-1849D3B9818F}" dt="2023-06-20T20:48:42.655" v="2166" actId="122"/>
          <ac:spMkLst>
            <pc:docMk/>
            <pc:sldMk cId="2153516315" sldId="270"/>
            <ac:spMk id="2" creationId="{3F151CD5-65FB-6437-CD56-632392A449CE}"/>
          </ac:spMkLst>
        </pc:spChg>
        <pc:spChg chg="mod">
          <ac:chgData name="Giuseppe Tomassetti" userId="602e5fa9-ac8c-4882-a6c6-5d2537fdee56" providerId="ADAL" clId="{6835108F-FE56-164A-8B3B-1849D3B9818F}" dt="2023-06-20T20:56:05.064" v="2775" actId="1076"/>
          <ac:spMkLst>
            <pc:docMk/>
            <pc:sldMk cId="2153516315" sldId="270"/>
            <ac:spMk id="3" creationId="{26BB6662-C0E4-E0EC-3F93-968F2B1E5F38}"/>
          </ac:spMkLst>
        </pc:spChg>
        <pc:picChg chg="add mod">
          <ac:chgData name="Giuseppe Tomassetti" userId="602e5fa9-ac8c-4882-a6c6-5d2537fdee56" providerId="ADAL" clId="{6835108F-FE56-164A-8B3B-1849D3B9818F}" dt="2023-06-20T20:55:49.915" v="2771" actId="1037"/>
          <ac:picMkLst>
            <pc:docMk/>
            <pc:sldMk cId="2153516315" sldId="270"/>
            <ac:picMk id="5" creationId="{5ECFEF8C-E734-36A6-83B8-886A6F1CCBD7}"/>
          </ac:picMkLst>
        </pc:picChg>
        <pc:picChg chg="add mod">
          <ac:chgData name="Giuseppe Tomassetti" userId="602e5fa9-ac8c-4882-a6c6-5d2537fdee56" providerId="ADAL" clId="{6835108F-FE56-164A-8B3B-1849D3B9818F}" dt="2023-06-20T20:56:08.580" v="2777" actId="14100"/>
          <ac:picMkLst>
            <pc:docMk/>
            <pc:sldMk cId="2153516315" sldId="270"/>
            <ac:picMk id="6" creationId="{0BBF7FA3-2231-156D-9A0F-2E163C2ADBB5}"/>
          </ac:picMkLst>
        </pc:picChg>
        <pc:picChg chg="add mod">
          <ac:chgData name="Giuseppe Tomassetti" userId="602e5fa9-ac8c-4882-a6c6-5d2537fdee56" providerId="ADAL" clId="{6835108F-FE56-164A-8B3B-1849D3B9818F}" dt="2023-06-20T20:56:32.197" v="2780" actId="1076"/>
          <ac:picMkLst>
            <pc:docMk/>
            <pc:sldMk cId="2153516315" sldId="270"/>
            <ac:picMk id="7" creationId="{90C3F351-3DE2-42E4-F9EB-DFDD7F0B73B7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0T20:58:42.777" v="2938" actId="20577"/>
        <pc:sldMkLst>
          <pc:docMk/>
          <pc:sldMk cId="3807199203" sldId="271"/>
        </pc:sldMkLst>
        <pc:spChg chg="del">
          <ac:chgData name="Giuseppe Tomassetti" userId="602e5fa9-ac8c-4882-a6c6-5d2537fdee56" providerId="ADAL" clId="{6835108F-FE56-164A-8B3B-1849D3B9818F}" dt="2023-06-20T20:56:58.967" v="2785" actId="478"/>
          <ac:spMkLst>
            <pc:docMk/>
            <pc:sldMk cId="3807199203" sldId="271"/>
            <ac:spMk id="3" creationId="{26BB6662-C0E4-E0EC-3F93-968F2B1E5F38}"/>
          </ac:spMkLst>
        </pc:spChg>
        <pc:spChg chg="add mod">
          <ac:chgData name="Giuseppe Tomassetti" userId="602e5fa9-ac8c-4882-a6c6-5d2537fdee56" providerId="ADAL" clId="{6835108F-FE56-164A-8B3B-1849D3B9818F}" dt="2023-06-20T20:58:42.777" v="2938" actId="20577"/>
          <ac:spMkLst>
            <pc:docMk/>
            <pc:sldMk cId="3807199203" sldId="271"/>
            <ac:spMk id="8" creationId="{3A71D9D8-4881-1238-4EC1-B43AB9E6EC3E}"/>
          </ac:spMkLst>
        </pc:spChg>
        <pc:picChg chg="del">
          <ac:chgData name="Giuseppe Tomassetti" userId="602e5fa9-ac8c-4882-a6c6-5d2537fdee56" providerId="ADAL" clId="{6835108F-FE56-164A-8B3B-1849D3B9818F}" dt="2023-06-20T20:56:54.208" v="2784" actId="478"/>
          <ac:picMkLst>
            <pc:docMk/>
            <pc:sldMk cId="3807199203" sldId="271"/>
            <ac:picMk id="5" creationId="{5ECFEF8C-E734-36A6-83B8-886A6F1CCBD7}"/>
          </ac:picMkLst>
        </pc:picChg>
        <pc:picChg chg="del">
          <ac:chgData name="Giuseppe Tomassetti" userId="602e5fa9-ac8c-4882-a6c6-5d2537fdee56" providerId="ADAL" clId="{6835108F-FE56-164A-8B3B-1849D3B9818F}" dt="2023-06-20T20:56:51.187" v="2782" actId="478"/>
          <ac:picMkLst>
            <pc:docMk/>
            <pc:sldMk cId="3807199203" sldId="271"/>
            <ac:picMk id="6" creationId="{0BBF7FA3-2231-156D-9A0F-2E163C2ADBB5}"/>
          </ac:picMkLst>
        </pc:picChg>
        <pc:picChg chg="del">
          <ac:chgData name="Giuseppe Tomassetti" userId="602e5fa9-ac8c-4882-a6c6-5d2537fdee56" providerId="ADAL" clId="{6835108F-FE56-164A-8B3B-1849D3B9818F}" dt="2023-06-20T20:56:51.800" v="2783" actId="478"/>
          <ac:picMkLst>
            <pc:docMk/>
            <pc:sldMk cId="3807199203" sldId="271"/>
            <ac:picMk id="7" creationId="{90C3F351-3DE2-42E4-F9EB-DFDD7F0B73B7}"/>
          </ac:picMkLst>
        </pc:picChg>
        <pc:picChg chg="add mod">
          <ac:chgData name="Giuseppe Tomassetti" userId="602e5fa9-ac8c-4882-a6c6-5d2537fdee56" providerId="ADAL" clId="{6835108F-FE56-164A-8B3B-1849D3B9818F}" dt="2023-06-20T20:57:42.662" v="2788" actId="1076"/>
          <ac:picMkLst>
            <pc:docMk/>
            <pc:sldMk cId="3807199203" sldId="271"/>
            <ac:picMk id="9" creationId="{D7F08968-0D11-4B30-A1BD-E5A45DD8F9A2}"/>
          </ac:picMkLst>
        </pc:picChg>
        <pc:picChg chg="add mod">
          <ac:chgData name="Giuseppe Tomassetti" userId="602e5fa9-ac8c-4882-a6c6-5d2537fdee56" providerId="ADAL" clId="{6835108F-FE56-164A-8B3B-1849D3B9818F}" dt="2023-06-20T20:58:13.361" v="2792" actId="14100"/>
          <ac:picMkLst>
            <pc:docMk/>
            <pc:sldMk cId="3807199203" sldId="271"/>
            <ac:picMk id="10" creationId="{FAFFDE14-8B08-3FC4-2F1E-87F75A29AF4B}"/>
          </ac:picMkLst>
        </pc:picChg>
      </pc:sldChg>
      <pc:sldChg chg="addSp delSp modSp new mod modAnim">
        <pc:chgData name="Giuseppe Tomassetti" userId="602e5fa9-ac8c-4882-a6c6-5d2537fdee56" providerId="ADAL" clId="{6835108F-FE56-164A-8B3B-1849D3B9818F}" dt="2023-06-22T13:52:03.354" v="4983"/>
        <pc:sldMkLst>
          <pc:docMk/>
          <pc:sldMk cId="827694810" sldId="272"/>
        </pc:sldMkLst>
        <pc:spChg chg="add del">
          <ac:chgData name="Giuseppe Tomassetti" userId="602e5fa9-ac8c-4882-a6c6-5d2537fdee56" providerId="ADAL" clId="{6835108F-FE56-164A-8B3B-1849D3B9818F}" dt="2023-06-22T13:52:03.354" v="4983"/>
          <ac:spMkLst>
            <pc:docMk/>
            <pc:sldMk cId="827694810" sldId="272"/>
            <ac:spMk id="3" creationId="{5252E54E-B2C1-1F38-47BF-A7F788C51334}"/>
          </ac:spMkLst>
        </pc:spChg>
        <pc:picChg chg="add mod">
          <ac:chgData name="Giuseppe Tomassetti" userId="602e5fa9-ac8c-4882-a6c6-5d2537fdee56" providerId="ADAL" clId="{6835108F-FE56-164A-8B3B-1849D3B9818F}" dt="2023-06-22T13:52:03.354" v="4983"/>
          <ac:picMkLst>
            <pc:docMk/>
            <pc:sldMk cId="827694810" sldId="272"/>
            <ac:picMk id="4" creationId="{9D89B3DD-D02B-ECD2-9E4E-2C8C6A7D93CC}"/>
          </ac:picMkLst>
        </pc:picChg>
      </pc:sldChg>
      <pc:sldChg chg="addSp delSp modSp new mod">
        <pc:chgData name="Giuseppe Tomassetti" userId="602e5fa9-ac8c-4882-a6c6-5d2537fdee56" providerId="ADAL" clId="{6835108F-FE56-164A-8B3B-1849D3B9818F}" dt="2023-06-20T21:05:40.200" v="3611" actId="5793"/>
        <pc:sldMkLst>
          <pc:docMk/>
          <pc:sldMk cId="786508287" sldId="273"/>
        </pc:sldMkLst>
        <pc:spChg chg="del mod">
          <ac:chgData name="Giuseppe Tomassetti" userId="602e5fa9-ac8c-4882-a6c6-5d2537fdee56" providerId="ADAL" clId="{6835108F-FE56-164A-8B3B-1849D3B9818F}" dt="2023-06-20T21:00:46.903" v="2990" actId="478"/>
          <ac:spMkLst>
            <pc:docMk/>
            <pc:sldMk cId="786508287" sldId="273"/>
            <ac:spMk id="2" creationId="{C0EC4632-2838-D4B2-56CC-8E5146A77DD9}"/>
          </ac:spMkLst>
        </pc:spChg>
        <pc:spChg chg="mod">
          <ac:chgData name="Giuseppe Tomassetti" userId="602e5fa9-ac8c-4882-a6c6-5d2537fdee56" providerId="ADAL" clId="{6835108F-FE56-164A-8B3B-1849D3B9818F}" dt="2023-06-20T21:05:40.200" v="3611" actId="5793"/>
          <ac:spMkLst>
            <pc:docMk/>
            <pc:sldMk cId="786508287" sldId="273"/>
            <ac:spMk id="3" creationId="{F1068542-8F68-D63C-0E00-760F7EEA2D0C}"/>
          </ac:spMkLst>
        </pc:spChg>
        <pc:picChg chg="add mod">
          <ac:chgData name="Giuseppe Tomassetti" userId="602e5fa9-ac8c-4882-a6c6-5d2537fdee56" providerId="ADAL" clId="{6835108F-FE56-164A-8B3B-1849D3B9818F}" dt="2023-06-20T21:01:11.224" v="2998" actId="1076"/>
          <ac:picMkLst>
            <pc:docMk/>
            <pc:sldMk cId="786508287" sldId="273"/>
            <ac:picMk id="4" creationId="{3A3384F3-633E-9062-E3A7-806CAAC29D9D}"/>
          </ac:picMkLst>
        </pc:picChg>
        <pc:picChg chg="add mod">
          <ac:chgData name="Giuseppe Tomassetti" userId="602e5fa9-ac8c-4882-a6c6-5d2537fdee56" providerId="ADAL" clId="{6835108F-FE56-164A-8B3B-1849D3B9818F}" dt="2023-06-20T21:02:05.057" v="3143" actId="14100"/>
          <ac:picMkLst>
            <pc:docMk/>
            <pc:sldMk cId="786508287" sldId="273"/>
            <ac:picMk id="5" creationId="{D9164156-C1DB-D191-6BCB-AF80E4A16072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0T21:18:03.979" v="4982" actId="20577"/>
        <pc:sldMkLst>
          <pc:docMk/>
          <pc:sldMk cId="2044847700" sldId="274"/>
        </pc:sldMkLst>
        <pc:spChg chg="mod">
          <ac:chgData name="Giuseppe Tomassetti" userId="602e5fa9-ac8c-4882-a6c6-5d2537fdee56" providerId="ADAL" clId="{6835108F-FE56-164A-8B3B-1849D3B9818F}" dt="2023-06-20T21:18:03.979" v="4982" actId="20577"/>
          <ac:spMkLst>
            <pc:docMk/>
            <pc:sldMk cId="2044847700" sldId="274"/>
            <ac:spMk id="3" creationId="{F1068542-8F68-D63C-0E00-760F7EEA2D0C}"/>
          </ac:spMkLst>
        </pc:spChg>
        <pc:picChg chg="add mod">
          <ac:chgData name="Giuseppe Tomassetti" userId="602e5fa9-ac8c-4882-a6c6-5d2537fdee56" providerId="ADAL" clId="{6835108F-FE56-164A-8B3B-1849D3B9818F}" dt="2023-06-20T21:06:43.486" v="3719" actId="1076"/>
          <ac:picMkLst>
            <pc:docMk/>
            <pc:sldMk cId="2044847700" sldId="274"/>
            <ac:picMk id="2" creationId="{84BF618C-54F0-666C-936B-C19FE189E8C8}"/>
          </ac:picMkLst>
        </pc:picChg>
        <pc:picChg chg="del">
          <ac:chgData name="Giuseppe Tomassetti" userId="602e5fa9-ac8c-4882-a6c6-5d2537fdee56" providerId="ADAL" clId="{6835108F-FE56-164A-8B3B-1849D3B9818F}" dt="2023-06-20T21:06:08.488" v="3614" actId="478"/>
          <ac:picMkLst>
            <pc:docMk/>
            <pc:sldMk cId="2044847700" sldId="274"/>
            <ac:picMk id="4" creationId="{3A3384F3-633E-9062-E3A7-806CAAC29D9D}"/>
          </ac:picMkLst>
        </pc:picChg>
        <pc:picChg chg="del">
          <ac:chgData name="Giuseppe Tomassetti" userId="602e5fa9-ac8c-4882-a6c6-5d2537fdee56" providerId="ADAL" clId="{6835108F-FE56-164A-8B3B-1849D3B9818F}" dt="2023-06-20T21:06:07.805" v="3613" actId="478"/>
          <ac:picMkLst>
            <pc:docMk/>
            <pc:sldMk cId="2044847700" sldId="274"/>
            <ac:picMk id="5" creationId="{D9164156-C1DB-D191-6BCB-AF80E4A16072}"/>
          </ac:picMkLst>
        </pc:picChg>
        <pc:picChg chg="add mod">
          <ac:chgData name="Giuseppe Tomassetti" userId="602e5fa9-ac8c-4882-a6c6-5d2537fdee56" providerId="ADAL" clId="{6835108F-FE56-164A-8B3B-1849D3B9818F}" dt="2023-06-20T21:10:15.415" v="4202" actId="14100"/>
          <ac:picMkLst>
            <pc:docMk/>
            <pc:sldMk cId="2044847700" sldId="274"/>
            <ac:picMk id="6" creationId="{76C29148-73CF-4055-9548-58B6FA2B450E}"/>
          </ac:picMkLst>
        </pc:picChg>
      </pc:sldChg>
      <pc:sldChg chg="addSp delSp modSp new mod">
        <pc:chgData name="Giuseppe Tomassetti" userId="602e5fa9-ac8c-4882-a6c6-5d2537fdee56" providerId="ADAL" clId="{6835108F-FE56-164A-8B3B-1849D3B9818F}" dt="2023-06-22T15:24:37.762" v="7821" actId="20577"/>
        <pc:sldMkLst>
          <pc:docMk/>
          <pc:sldMk cId="364112658" sldId="275"/>
        </pc:sldMkLst>
        <pc:spChg chg="del">
          <ac:chgData name="Giuseppe Tomassetti" userId="602e5fa9-ac8c-4882-a6c6-5d2537fdee56" providerId="ADAL" clId="{6835108F-FE56-164A-8B3B-1849D3B9818F}" dt="2023-06-22T13:54:28.955" v="5003" actId="478"/>
          <ac:spMkLst>
            <pc:docMk/>
            <pc:sldMk cId="364112658" sldId="275"/>
            <ac:spMk id="2" creationId="{7DBCCDAC-75FC-63BB-40B7-5969B4B9BA16}"/>
          </ac:spMkLst>
        </pc:spChg>
        <pc:spChg chg="del">
          <ac:chgData name="Giuseppe Tomassetti" userId="602e5fa9-ac8c-4882-a6c6-5d2537fdee56" providerId="ADAL" clId="{6835108F-FE56-164A-8B3B-1849D3B9818F}" dt="2023-06-22T13:52:44.153" v="4985"/>
          <ac:spMkLst>
            <pc:docMk/>
            <pc:sldMk cId="364112658" sldId="275"/>
            <ac:spMk id="3" creationId="{43C25D43-D1B2-6C52-C102-C1A9FBE945C8}"/>
          </ac:spMkLst>
        </pc:spChg>
        <pc:spChg chg="add mod">
          <ac:chgData name="Giuseppe Tomassetti" userId="602e5fa9-ac8c-4882-a6c6-5d2537fdee56" providerId="ADAL" clId="{6835108F-FE56-164A-8B3B-1849D3B9818F}" dt="2023-06-22T15:24:37.762" v="7821" actId="20577"/>
          <ac:spMkLst>
            <pc:docMk/>
            <pc:sldMk cId="364112658" sldId="275"/>
            <ac:spMk id="7" creationId="{FD9BCA81-6776-F439-8AFE-DB8BD1533637}"/>
          </ac:spMkLst>
        </pc:spChg>
        <pc:picChg chg="add del mod">
          <ac:chgData name="Giuseppe Tomassetti" userId="602e5fa9-ac8c-4882-a6c6-5d2537fdee56" providerId="ADAL" clId="{6835108F-FE56-164A-8B3B-1849D3B9818F}" dt="2023-06-22T13:53:22.833" v="4989" actId="478"/>
          <ac:picMkLst>
            <pc:docMk/>
            <pc:sldMk cId="364112658" sldId="275"/>
            <ac:picMk id="4" creationId="{A177316A-E79D-11AC-B35D-35D233545002}"/>
          </ac:picMkLst>
        </pc:picChg>
        <pc:picChg chg="add mod">
          <ac:chgData name="Giuseppe Tomassetti" userId="602e5fa9-ac8c-4882-a6c6-5d2537fdee56" providerId="ADAL" clId="{6835108F-FE56-164A-8B3B-1849D3B9818F}" dt="2023-06-22T13:53:47.049" v="4993" actId="1076"/>
          <ac:picMkLst>
            <pc:docMk/>
            <pc:sldMk cId="364112658" sldId="275"/>
            <ac:picMk id="5" creationId="{DA518D03-5AC5-FEDE-184C-545B9FBE6F10}"/>
          </ac:picMkLst>
        </pc:picChg>
        <pc:picChg chg="add mod">
          <ac:chgData name="Giuseppe Tomassetti" userId="602e5fa9-ac8c-4882-a6c6-5d2537fdee56" providerId="ADAL" clId="{6835108F-FE56-164A-8B3B-1849D3B9818F}" dt="2023-06-22T13:54:05.999" v="5000" actId="1076"/>
          <ac:picMkLst>
            <pc:docMk/>
            <pc:sldMk cId="364112658" sldId="275"/>
            <ac:picMk id="8" creationId="{C0BFE94D-2AE8-1C2B-E165-2C4FD924DBDD}"/>
          </ac:picMkLst>
        </pc:picChg>
      </pc:sldChg>
      <pc:sldChg chg="new del">
        <pc:chgData name="Giuseppe Tomassetti" userId="602e5fa9-ac8c-4882-a6c6-5d2537fdee56" providerId="ADAL" clId="{6835108F-FE56-164A-8B3B-1849D3B9818F}" dt="2023-06-22T13:54:21.599" v="5002" actId="2696"/>
        <pc:sldMkLst>
          <pc:docMk/>
          <pc:sldMk cId="1221018848" sldId="276"/>
        </pc:sldMkLst>
      </pc:sldChg>
      <pc:sldChg chg="addSp delSp modSp add mod">
        <pc:chgData name="Giuseppe Tomassetti" userId="602e5fa9-ac8c-4882-a6c6-5d2537fdee56" providerId="ADAL" clId="{6835108F-FE56-164A-8B3B-1849D3B9818F}" dt="2023-06-22T13:57:57.123" v="5342" actId="478"/>
        <pc:sldMkLst>
          <pc:docMk/>
          <pc:sldMk cId="2965878937" sldId="277"/>
        </pc:sldMkLst>
        <pc:spChg chg="del">
          <ac:chgData name="Giuseppe Tomassetti" userId="602e5fa9-ac8c-4882-a6c6-5d2537fdee56" providerId="ADAL" clId="{6835108F-FE56-164A-8B3B-1849D3B9818F}" dt="2023-06-22T13:54:32.008" v="5004" actId="478"/>
          <ac:spMkLst>
            <pc:docMk/>
            <pc:sldMk cId="2965878937" sldId="277"/>
            <ac:spMk id="2" creationId="{7DBCCDAC-75FC-63BB-40B7-5969B4B9BA16}"/>
          </ac:spMkLst>
        </pc:spChg>
        <pc:spChg chg="mod">
          <ac:chgData name="Giuseppe Tomassetti" userId="602e5fa9-ac8c-4882-a6c6-5d2537fdee56" providerId="ADAL" clId="{6835108F-FE56-164A-8B3B-1849D3B9818F}" dt="2023-06-22T13:57:47.695" v="5307" actId="368"/>
          <ac:spMkLst>
            <pc:docMk/>
            <pc:sldMk cId="2965878937" sldId="277"/>
            <ac:spMk id="7" creationId="{FD9BCA81-6776-F439-8AFE-DB8BD1533637}"/>
          </ac:spMkLst>
        </pc:spChg>
        <pc:picChg chg="add del mod replST">
          <ac:chgData name="Giuseppe Tomassetti" userId="602e5fa9-ac8c-4882-a6c6-5d2537fdee56" providerId="ADAL" clId="{6835108F-FE56-164A-8B3B-1849D3B9818F}" dt="2023-06-22T13:57:57.123" v="5342" actId="478"/>
          <ac:picMkLst>
            <pc:docMk/>
            <pc:sldMk cId="2965878937" sldId="277"/>
            <ac:picMk id="4" creationId="{36FCA65D-16DC-A9E0-C91E-FDC7E21E223C}"/>
          </ac:picMkLst>
        </pc:picChg>
        <pc:picChg chg="add del mod replST">
          <ac:chgData name="Giuseppe Tomassetti" userId="602e5fa9-ac8c-4882-a6c6-5d2537fdee56" providerId="ADAL" clId="{6835108F-FE56-164A-8B3B-1849D3B9818F}" dt="2023-06-22T13:56:55.121" v="5257"/>
          <ac:picMkLst>
            <pc:docMk/>
            <pc:sldMk cId="2965878937" sldId="277"/>
            <ac:picMk id="9" creationId="{88E08F49-2664-D8EC-C135-B1198FEC0901}"/>
          </ac:picMkLst>
        </pc:picChg>
        <pc:picChg chg="add del mod replST">
          <ac:chgData name="Giuseppe Tomassetti" userId="602e5fa9-ac8c-4882-a6c6-5d2537fdee56" providerId="ADAL" clId="{6835108F-FE56-164A-8B3B-1849D3B9818F}" dt="2023-06-22T13:56:34.207" v="5162"/>
          <ac:picMkLst>
            <pc:docMk/>
            <pc:sldMk cId="2965878937" sldId="277"/>
            <ac:picMk id="11" creationId="{1E466175-D642-FD94-5549-D9FEE06FF9EC}"/>
          </ac:picMkLst>
        </pc:picChg>
        <pc:picChg chg="add del mod replST">
          <ac:chgData name="Giuseppe Tomassetti" userId="602e5fa9-ac8c-4882-a6c6-5d2537fdee56" providerId="ADAL" clId="{6835108F-FE56-164A-8B3B-1849D3B9818F}" dt="2023-06-22T13:56:47.413" v="5209"/>
          <ac:picMkLst>
            <pc:docMk/>
            <pc:sldMk cId="2965878937" sldId="277"/>
            <ac:picMk id="13" creationId="{0DD5372D-423B-8EEA-5DEB-FA54591849FE}"/>
          </ac:picMkLst>
        </pc:picChg>
        <pc:picChg chg="add mod replST">
          <ac:chgData name="Giuseppe Tomassetti" userId="602e5fa9-ac8c-4882-a6c6-5d2537fdee56" providerId="ADAL" clId="{6835108F-FE56-164A-8B3B-1849D3B9818F}" dt="2023-06-22T13:56:47.415" v="5214"/>
          <ac:picMkLst>
            <pc:docMk/>
            <pc:sldMk cId="2965878937" sldId="277"/>
            <ac:picMk id="15" creationId="{8CDE1D48-04E6-44F2-921C-426B9963AE91}"/>
          </ac:picMkLst>
        </pc:picChg>
        <pc:picChg chg="add mod replST">
          <ac:chgData name="Giuseppe Tomassetti" userId="602e5fa9-ac8c-4882-a6c6-5d2537fdee56" providerId="ADAL" clId="{6835108F-FE56-164A-8B3B-1849D3B9818F}" dt="2023-06-22T13:56:55.123" v="5262"/>
          <ac:picMkLst>
            <pc:docMk/>
            <pc:sldMk cId="2965878937" sldId="277"/>
            <ac:picMk id="17" creationId="{62261C6D-C7DA-5FF6-7D0A-BE0F37DE61A7}"/>
          </ac:picMkLst>
        </pc:picChg>
        <pc:picChg chg="add mod replST">
          <ac:chgData name="Giuseppe Tomassetti" userId="602e5fa9-ac8c-4882-a6c6-5d2537fdee56" providerId="ADAL" clId="{6835108F-FE56-164A-8B3B-1849D3B9818F}" dt="2023-06-22T13:57:27.199" v="5303" actId="1076"/>
          <ac:picMkLst>
            <pc:docMk/>
            <pc:sldMk cId="2965878937" sldId="277"/>
            <ac:picMk id="19" creationId="{0A929F2C-02BF-173D-BB58-D5CFE71A93DC}"/>
          </ac:picMkLst>
        </pc:picChg>
        <pc:picChg chg="add mod replST">
          <ac:chgData name="Giuseppe Tomassetti" userId="602e5fa9-ac8c-4882-a6c6-5d2537fdee56" providerId="ADAL" clId="{6835108F-FE56-164A-8B3B-1849D3B9818F}" dt="2023-06-22T13:57:51.999" v="5341" actId="1076"/>
          <ac:picMkLst>
            <pc:docMk/>
            <pc:sldMk cId="2965878937" sldId="277"/>
            <ac:picMk id="21" creationId="{2B57B283-4E27-AB16-B40C-A2C69605D785}"/>
          </ac:picMkLst>
        </pc:picChg>
      </pc:sldChg>
      <pc:sldChg chg="addSp delSp modSp new mod">
        <pc:chgData name="Giuseppe Tomassetti" userId="602e5fa9-ac8c-4882-a6c6-5d2537fdee56" providerId="ADAL" clId="{6835108F-FE56-164A-8B3B-1849D3B9818F}" dt="2023-06-22T15:17:17.201" v="6907" actId="20577"/>
        <pc:sldMkLst>
          <pc:docMk/>
          <pc:sldMk cId="3570754865" sldId="278"/>
        </pc:sldMkLst>
        <pc:spChg chg="del mod">
          <ac:chgData name="Giuseppe Tomassetti" userId="602e5fa9-ac8c-4882-a6c6-5d2537fdee56" providerId="ADAL" clId="{6835108F-FE56-164A-8B3B-1849D3B9818F}" dt="2023-06-22T15:12:57.835" v="6460" actId="478"/>
          <ac:spMkLst>
            <pc:docMk/>
            <pc:sldMk cId="3570754865" sldId="278"/>
            <ac:spMk id="2" creationId="{2B555058-7A5C-19BB-EA83-89150E2EEE0A}"/>
          </ac:spMkLst>
        </pc:spChg>
        <pc:spChg chg="mod">
          <ac:chgData name="Giuseppe Tomassetti" userId="602e5fa9-ac8c-4882-a6c6-5d2537fdee56" providerId="ADAL" clId="{6835108F-FE56-164A-8B3B-1849D3B9818F}" dt="2023-06-22T15:17:17.201" v="6907" actId="20577"/>
          <ac:spMkLst>
            <pc:docMk/>
            <pc:sldMk cId="3570754865" sldId="278"/>
            <ac:spMk id="3" creationId="{80666B56-6BD8-BDCD-8A4C-8E858DDB4139}"/>
          </ac:spMkLst>
        </pc:spChg>
        <pc:picChg chg="add mod">
          <ac:chgData name="Giuseppe Tomassetti" userId="602e5fa9-ac8c-4882-a6c6-5d2537fdee56" providerId="ADAL" clId="{6835108F-FE56-164A-8B3B-1849D3B9818F}" dt="2023-06-22T15:14:21.355" v="6615" actId="14100"/>
          <ac:picMkLst>
            <pc:docMk/>
            <pc:sldMk cId="3570754865" sldId="278"/>
            <ac:picMk id="4" creationId="{7A351E78-289A-1032-2978-5F31AF963655}"/>
          </ac:picMkLst>
        </pc:picChg>
        <pc:picChg chg="add mod">
          <ac:chgData name="Giuseppe Tomassetti" userId="602e5fa9-ac8c-4882-a6c6-5d2537fdee56" providerId="ADAL" clId="{6835108F-FE56-164A-8B3B-1849D3B9818F}" dt="2023-06-22T15:15:51.839" v="6618" actId="14100"/>
          <ac:picMkLst>
            <pc:docMk/>
            <pc:sldMk cId="3570754865" sldId="278"/>
            <ac:picMk id="5" creationId="{F326A319-932D-E8D6-50B8-E079904B9CC8}"/>
          </ac:picMkLst>
        </pc:picChg>
      </pc:sldChg>
      <pc:sldChg chg="addSp delSp modSp add mod delAnim modAnim">
        <pc:chgData name="Giuseppe Tomassetti" userId="602e5fa9-ac8c-4882-a6c6-5d2537fdee56" providerId="ADAL" clId="{6835108F-FE56-164A-8B3B-1849D3B9818F}" dt="2023-06-22T14:10:59.945" v="5376" actId="1076"/>
        <pc:sldMkLst>
          <pc:docMk/>
          <pc:sldMk cId="3970810047" sldId="279"/>
        </pc:sldMkLst>
        <pc:spChg chg="add del mod">
          <ac:chgData name="Giuseppe Tomassetti" userId="602e5fa9-ac8c-4882-a6c6-5d2537fdee56" providerId="ADAL" clId="{6835108F-FE56-164A-8B3B-1849D3B9818F}" dt="2023-06-22T13:59:05.309" v="5357"/>
          <ac:spMkLst>
            <pc:docMk/>
            <pc:sldMk cId="3970810047" sldId="279"/>
            <ac:spMk id="4" creationId="{939CD690-9523-FBC9-E6F4-25A43950CEE4}"/>
          </ac:spMkLst>
        </pc:spChg>
        <pc:spChg chg="del">
          <ac:chgData name="Giuseppe Tomassetti" userId="602e5fa9-ac8c-4882-a6c6-5d2537fdee56" providerId="ADAL" clId="{6835108F-FE56-164A-8B3B-1849D3B9818F}" dt="2023-06-22T14:07:40.138" v="5369"/>
          <ac:spMkLst>
            <pc:docMk/>
            <pc:sldMk cId="3970810047" sldId="279"/>
            <ac:spMk id="7" creationId="{FD9BCA81-6776-F439-8AFE-DB8BD1533637}"/>
          </ac:spMkLst>
        </pc:spChg>
        <pc:spChg chg="add del mod">
          <ac:chgData name="Giuseppe Tomassetti" userId="602e5fa9-ac8c-4882-a6c6-5d2537fdee56" providerId="ADAL" clId="{6835108F-FE56-164A-8B3B-1849D3B9818F}" dt="2023-06-22T14:10:32" v="5372" actId="478"/>
          <ac:spMkLst>
            <pc:docMk/>
            <pc:sldMk cId="3970810047" sldId="279"/>
            <ac:spMk id="10" creationId="{7A789C3C-80DA-CC8D-9729-286D013B9403}"/>
          </ac:spMkLst>
        </pc:spChg>
        <pc:picChg chg="add mod">
          <ac:chgData name="Giuseppe Tomassetti" userId="602e5fa9-ac8c-4882-a6c6-5d2537fdee56" providerId="ADAL" clId="{6835108F-FE56-164A-8B3B-1849D3B9818F}" dt="2023-06-22T13:58:34.746" v="5349" actId="1076"/>
          <ac:picMkLst>
            <pc:docMk/>
            <pc:sldMk cId="3970810047" sldId="279"/>
            <ac:picMk id="2" creationId="{C9555455-1619-3126-00B3-6A41AF06065E}"/>
          </ac:picMkLst>
        </pc:picChg>
        <pc:picChg chg="add mod">
          <ac:chgData name="Giuseppe Tomassetti" userId="602e5fa9-ac8c-4882-a6c6-5d2537fdee56" providerId="ADAL" clId="{6835108F-FE56-164A-8B3B-1849D3B9818F}" dt="2023-06-22T13:59:00.882" v="5353" actId="14100"/>
          <ac:picMkLst>
            <pc:docMk/>
            <pc:sldMk cId="3970810047" sldId="279"/>
            <ac:picMk id="3" creationId="{62FB4867-485B-CDC0-1EF8-ABDB96BB3F97}"/>
          </ac:picMkLst>
        </pc:picChg>
        <pc:picChg chg="del">
          <ac:chgData name="Giuseppe Tomassetti" userId="602e5fa9-ac8c-4882-a6c6-5d2537fdee56" providerId="ADAL" clId="{6835108F-FE56-164A-8B3B-1849D3B9818F}" dt="2023-06-22T13:58:29.229" v="5346" actId="478"/>
          <ac:picMkLst>
            <pc:docMk/>
            <pc:sldMk cId="3970810047" sldId="279"/>
            <ac:picMk id="5" creationId="{DA518D03-5AC5-FEDE-184C-545B9FBE6F10}"/>
          </ac:picMkLst>
        </pc:picChg>
        <pc:picChg chg="add del mod">
          <ac:chgData name="Giuseppe Tomassetti" userId="602e5fa9-ac8c-4882-a6c6-5d2537fdee56" providerId="ADAL" clId="{6835108F-FE56-164A-8B3B-1849D3B9818F}" dt="2023-06-22T14:10:29.127" v="5370" actId="478"/>
          <ac:picMkLst>
            <pc:docMk/>
            <pc:sldMk cId="3970810047" sldId="279"/>
            <ac:picMk id="6" creationId="{C197D960-670C-4E28-2340-3397A4E9621D}"/>
          </ac:picMkLst>
        </pc:picChg>
        <pc:picChg chg="del">
          <ac:chgData name="Giuseppe Tomassetti" userId="602e5fa9-ac8c-4882-a6c6-5d2537fdee56" providerId="ADAL" clId="{6835108F-FE56-164A-8B3B-1849D3B9818F}" dt="2023-06-22T13:58:28.607" v="5345" actId="478"/>
          <ac:picMkLst>
            <pc:docMk/>
            <pc:sldMk cId="3970810047" sldId="279"/>
            <ac:picMk id="8" creationId="{C0BFE94D-2AE8-1C2B-E165-2C4FD924DBDD}"/>
          </ac:picMkLst>
        </pc:picChg>
        <pc:picChg chg="add mod">
          <ac:chgData name="Giuseppe Tomassetti" userId="602e5fa9-ac8c-4882-a6c6-5d2537fdee56" providerId="ADAL" clId="{6835108F-FE56-164A-8B3B-1849D3B9818F}" dt="2023-06-22T14:10:59.945" v="5376" actId="1076"/>
          <ac:picMkLst>
            <pc:docMk/>
            <pc:sldMk cId="3970810047" sldId="279"/>
            <ac:picMk id="11" creationId="{7F1DB638-CA60-5730-005B-68582F64A165}"/>
          </ac:picMkLst>
        </pc:picChg>
        <pc:picChg chg="del">
          <ac:chgData name="Giuseppe Tomassetti" userId="602e5fa9-ac8c-4882-a6c6-5d2537fdee56" providerId="ADAL" clId="{6835108F-FE56-164A-8B3B-1849D3B9818F}" dt="2023-06-22T13:59:25.976" v="5365" actId="478"/>
          <ac:picMkLst>
            <pc:docMk/>
            <pc:sldMk cId="3970810047" sldId="279"/>
            <ac:picMk id="15" creationId="{8CDE1D48-04E6-44F2-921C-426B9963AE91}"/>
          </ac:picMkLst>
        </pc:picChg>
        <pc:picChg chg="del">
          <ac:chgData name="Giuseppe Tomassetti" userId="602e5fa9-ac8c-4882-a6c6-5d2537fdee56" providerId="ADAL" clId="{6835108F-FE56-164A-8B3B-1849D3B9818F}" dt="2023-06-22T13:59:26.859" v="5366" actId="478"/>
          <ac:picMkLst>
            <pc:docMk/>
            <pc:sldMk cId="3970810047" sldId="279"/>
            <ac:picMk id="17" creationId="{62261C6D-C7DA-5FF6-7D0A-BE0F37DE61A7}"/>
          </ac:picMkLst>
        </pc:picChg>
        <pc:picChg chg="del">
          <ac:chgData name="Giuseppe Tomassetti" userId="602e5fa9-ac8c-4882-a6c6-5d2537fdee56" providerId="ADAL" clId="{6835108F-FE56-164A-8B3B-1849D3B9818F}" dt="2023-06-22T13:59:25.121" v="5364" actId="478"/>
          <ac:picMkLst>
            <pc:docMk/>
            <pc:sldMk cId="3970810047" sldId="279"/>
            <ac:picMk id="19" creationId="{0A929F2C-02BF-173D-BB58-D5CFE71A93DC}"/>
          </ac:picMkLst>
        </pc:picChg>
        <pc:picChg chg="del">
          <ac:chgData name="Giuseppe Tomassetti" userId="602e5fa9-ac8c-4882-a6c6-5d2537fdee56" providerId="ADAL" clId="{6835108F-FE56-164A-8B3B-1849D3B9818F}" dt="2023-06-22T13:59:24.236" v="5363" actId="478"/>
          <ac:picMkLst>
            <pc:docMk/>
            <pc:sldMk cId="3970810047" sldId="279"/>
            <ac:picMk id="21" creationId="{2B57B283-4E27-AB16-B40C-A2C69605D785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4:19:47.763" v="5582" actId="20577"/>
        <pc:sldMkLst>
          <pc:docMk/>
          <pc:sldMk cId="3003768741" sldId="280"/>
        </pc:sldMkLst>
        <pc:spChg chg="mod">
          <ac:chgData name="Giuseppe Tomassetti" userId="602e5fa9-ac8c-4882-a6c6-5d2537fdee56" providerId="ADAL" clId="{6835108F-FE56-164A-8B3B-1849D3B9818F}" dt="2023-06-22T14:19:47.763" v="5582" actId="20577"/>
          <ac:spMkLst>
            <pc:docMk/>
            <pc:sldMk cId="3003768741" sldId="280"/>
            <ac:spMk id="7" creationId="{FD9BCA81-6776-F439-8AFE-DB8BD1533637}"/>
          </ac:spMkLst>
        </pc:spChg>
        <pc:picChg chg="del">
          <ac:chgData name="Giuseppe Tomassetti" userId="602e5fa9-ac8c-4882-a6c6-5d2537fdee56" providerId="ADAL" clId="{6835108F-FE56-164A-8B3B-1849D3B9818F}" dt="2023-06-22T13:59:56.754" v="5368" actId="478"/>
          <ac:picMkLst>
            <pc:docMk/>
            <pc:sldMk cId="3003768741" sldId="280"/>
            <ac:picMk id="2" creationId="{C9555455-1619-3126-00B3-6A41AF06065E}"/>
          </ac:picMkLst>
        </pc:picChg>
        <pc:picChg chg="del">
          <ac:chgData name="Giuseppe Tomassetti" userId="602e5fa9-ac8c-4882-a6c6-5d2537fdee56" providerId="ADAL" clId="{6835108F-FE56-164A-8B3B-1849D3B9818F}" dt="2023-06-22T13:59:55.931" v="5367" actId="478"/>
          <ac:picMkLst>
            <pc:docMk/>
            <pc:sldMk cId="3003768741" sldId="280"/>
            <ac:picMk id="3" creationId="{62FB4867-485B-CDC0-1EF8-ABDB96BB3F97}"/>
          </ac:picMkLst>
        </pc:picChg>
        <pc:picChg chg="add mod">
          <ac:chgData name="Giuseppe Tomassetti" userId="602e5fa9-ac8c-4882-a6c6-5d2537fdee56" providerId="ADAL" clId="{6835108F-FE56-164A-8B3B-1849D3B9818F}" dt="2023-06-22T14:16:27.098" v="5544" actId="1076"/>
          <ac:picMkLst>
            <pc:docMk/>
            <pc:sldMk cId="3003768741" sldId="280"/>
            <ac:picMk id="5" creationId="{20CFA93B-6ACA-970D-BE29-E2C555A9682F}"/>
          </ac:picMkLst>
        </pc:picChg>
        <pc:picChg chg="add mod">
          <ac:chgData name="Giuseppe Tomassetti" userId="602e5fa9-ac8c-4882-a6c6-5d2537fdee56" providerId="ADAL" clId="{6835108F-FE56-164A-8B3B-1849D3B9818F}" dt="2023-06-22T14:16:28.583" v="5545" actId="1076"/>
          <ac:picMkLst>
            <pc:docMk/>
            <pc:sldMk cId="3003768741" sldId="280"/>
            <ac:picMk id="6" creationId="{B36CCD0E-FDBF-CD34-0DAB-907710EA1BA3}"/>
          </ac:picMkLst>
        </pc:picChg>
        <pc:picChg chg="add mod">
          <ac:chgData name="Giuseppe Tomassetti" userId="602e5fa9-ac8c-4882-a6c6-5d2537fdee56" providerId="ADAL" clId="{6835108F-FE56-164A-8B3B-1849D3B9818F}" dt="2023-06-22T14:16:43.131" v="5548" actId="14100"/>
          <ac:picMkLst>
            <pc:docMk/>
            <pc:sldMk cId="3003768741" sldId="280"/>
            <ac:picMk id="8" creationId="{88D36A2C-DA83-5F4B-FE20-B69C94DB6366}"/>
          </ac:picMkLst>
        </pc:picChg>
        <pc:picChg chg="del">
          <ac:chgData name="Giuseppe Tomassetti" userId="602e5fa9-ac8c-4882-a6c6-5d2537fdee56" providerId="ADAL" clId="{6835108F-FE56-164A-8B3B-1849D3B9818F}" dt="2023-06-22T13:59:15.914" v="5359" actId="478"/>
          <ac:picMkLst>
            <pc:docMk/>
            <pc:sldMk cId="3003768741" sldId="280"/>
            <ac:picMk id="15" creationId="{8CDE1D48-04E6-44F2-921C-426B9963AE91}"/>
          </ac:picMkLst>
        </pc:picChg>
        <pc:picChg chg="del">
          <ac:chgData name="Giuseppe Tomassetti" userId="602e5fa9-ac8c-4882-a6c6-5d2537fdee56" providerId="ADAL" clId="{6835108F-FE56-164A-8B3B-1849D3B9818F}" dt="2023-06-22T13:59:14.977" v="5358" actId="478"/>
          <ac:picMkLst>
            <pc:docMk/>
            <pc:sldMk cId="3003768741" sldId="280"/>
            <ac:picMk id="17" creationId="{62261C6D-C7DA-5FF6-7D0A-BE0F37DE61A7}"/>
          </ac:picMkLst>
        </pc:picChg>
        <pc:picChg chg="del">
          <ac:chgData name="Giuseppe Tomassetti" userId="602e5fa9-ac8c-4882-a6c6-5d2537fdee56" providerId="ADAL" clId="{6835108F-FE56-164A-8B3B-1849D3B9818F}" dt="2023-06-22T13:59:16.710" v="5360" actId="478"/>
          <ac:picMkLst>
            <pc:docMk/>
            <pc:sldMk cId="3003768741" sldId="280"/>
            <ac:picMk id="19" creationId="{0A929F2C-02BF-173D-BB58-D5CFE71A93DC}"/>
          </ac:picMkLst>
        </pc:picChg>
        <pc:picChg chg="del">
          <ac:chgData name="Giuseppe Tomassetti" userId="602e5fa9-ac8c-4882-a6c6-5d2537fdee56" providerId="ADAL" clId="{6835108F-FE56-164A-8B3B-1849D3B9818F}" dt="2023-06-22T13:59:17.637" v="5361" actId="478"/>
          <ac:picMkLst>
            <pc:docMk/>
            <pc:sldMk cId="3003768741" sldId="280"/>
            <ac:picMk id="21" creationId="{2B57B283-4E27-AB16-B40C-A2C69605D785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4:22:52.196" v="5767" actId="20577"/>
        <pc:sldMkLst>
          <pc:docMk/>
          <pc:sldMk cId="4033578193" sldId="281"/>
        </pc:sldMkLst>
        <pc:spChg chg="mod">
          <ac:chgData name="Giuseppe Tomassetti" userId="602e5fa9-ac8c-4882-a6c6-5d2537fdee56" providerId="ADAL" clId="{6835108F-FE56-164A-8B3B-1849D3B9818F}" dt="2023-06-22T14:22:52.196" v="5767" actId="20577"/>
          <ac:spMkLst>
            <pc:docMk/>
            <pc:sldMk cId="4033578193" sldId="281"/>
            <ac:spMk id="7" creationId="{FD9BCA81-6776-F439-8AFE-DB8BD1533637}"/>
          </ac:spMkLst>
        </pc:spChg>
        <pc:picChg chg="add mod">
          <ac:chgData name="Giuseppe Tomassetti" userId="602e5fa9-ac8c-4882-a6c6-5d2537fdee56" providerId="ADAL" clId="{6835108F-FE56-164A-8B3B-1849D3B9818F}" dt="2023-06-22T14:20:18.524" v="5588" actId="1076"/>
          <ac:picMkLst>
            <pc:docMk/>
            <pc:sldMk cId="4033578193" sldId="281"/>
            <ac:picMk id="2" creationId="{F2EA4192-74D4-0A36-CCC9-8BE64052C7C2}"/>
          </ac:picMkLst>
        </pc:picChg>
        <pc:picChg chg="add mod">
          <ac:chgData name="Giuseppe Tomassetti" userId="602e5fa9-ac8c-4882-a6c6-5d2537fdee56" providerId="ADAL" clId="{6835108F-FE56-164A-8B3B-1849D3B9818F}" dt="2023-06-22T14:20:43.669" v="5591" actId="1076"/>
          <ac:picMkLst>
            <pc:docMk/>
            <pc:sldMk cId="4033578193" sldId="281"/>
            <ac:picMk id="3" creationId="{7304394F-DAC2-D2ED-5E77-9372C99508D7}"/>
          </ac:picMkLst>
        </pc:picChg>
        <pc:picChg chg="del">
          <ac:chgData name="Giuseppe Tomassetti" userId="602e5fa9-ac8c-4882-a6c6-5d2537fdee56" providerId="ADAL" clId="{6835108F-FE56-164A-8B3B-1849D3B9818F}" dt="2023-06-22T14:20:11.300" v="5584" actId="478"/>
          <ac:picMkLst>
            <pc:docMk/>
            <pc:sldMk cId="4033578193" sldId="281"/>
            <ac:picMk id="6" creationId="{B36CCD0E-FDBF-CD34-0DAB-907710EA1BA3}"/>
          </ac:picMkLst>
        </pc:picChg>
        <pc:picChg chg="del">
          <ac:chgData name="Giuseppe Tomassetti" userId="602e5fa9-ac8c-4882-a6c6-5d2537fdee56" providerId="ADAL" clId="{6835108F-FE56-164A-8B3B-1849D3B9818F}" dt="2023-06-22T14:20:12.326" v="5585" actId="478"/>
          <ac:picMkLst>
            <pc:docMk/>
            <pc:sldMk cId="4033578193" sldId="281"/>
            <ac:picMk id="8" creationId="{88D36A2C-DA83-5F4B-FE20-B69C94DB6366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4:25:05.124" v="5785" actId="478"/>
        <pc:sldMkLst>
          <pc:docMk/>
          <pc:sldMk cId="1007683762" sldId="282"/>
        </pc:sldMkLst>
        <pc:spChg chg="mod">
          <ac:chgData name="Giuseppe Tomassetti" userId="602e5fa9-ac8c-4882-a6c6-5d2537fdee56" providerId="ADAL" clId="{6835108F-FE56-164A-8B3B-1849D3B9818F}" dt="2023-06-22T14:24:26.360" v="5779" actId="20577"/>
          <ac:spMkLst>
            <pc:docMk/>
            <pc:sldMk cId="1007683762" sldId="282"/>
            <ac:spMk id="7" creationId="{FD9BCA81-6776-F439-8AFE-DB8BD1533637}"/>
          </ac:spMkLst>
        </pc:spChg>
        <pc:picChg chg="del">
          <ac:chgData name="Giuseppe Tomassetti" userId="602e5fa9-ac8c-4882-a6c6-5d2537fdee56" providerId="ADAL" clId="{6835108F-FE56-164A-8B3B-1849D3B9818F}" dt="2023-06-22T14:23:52.899" v="5769" actId="478"/>
          <ac:picMkLst>
            <pc:docMk/>
            <pc:sldMk cId="1007683762" sldId="282"/>
            <ac:picMk id="2" creationId="{F2EA4192-74D4-0A36-CCC9-8BE64052C7C2}"/>
          </ac:picMkLst>
        </pc:picChg>
        <pc:picChg chg="del mod">
          <ac:chgData name="Giuseppe Tomassetti" userId="602e5fa9-ac8c-4882-a6c6-5d2537fdee56" providerId="ADAL" clId="{6835108F-FE56-164A-8B3B-1849D3B9818F}" dt="2023-06-22T14:24:21.762" v="5778" actId="478"/>
          <ac:picMkLst>
            <pc:docMk/>
            <pc:sldMk cId="1007683762" sldId="282"/>
            <ac:picMk id="3" creationId="{7304394F-DAC2-D2ED-5E77-9372C99508D7}"/>
          </ac:picMkLst>
        </pc:picChg>
        <pc:picChg chg="del">
          <ac:chgData name="Giuseppe Tomassetti" userId="602e5fa9-ac8c-4882-a6c6-5d2537fdee56" providerId="ADAL" clId="{6835108F-FE56-164A-8B3B-1849D3B9818F}" dt="2023-06-22T14:24:03.037" v="5773" actId="478"/>
          <ac:picMkLst>
            <pc:docMk/>
            <pc:sldMk cId="1007683762" sldId="282"/>
            <ac:picMk id="5" creationId="{20CFA93B-6ACA-970D-BE29-E2C555A9682F}"/>
          </ac:picMkLst>
        </pc:picChg>
        <pc:picChg chg="add del mod">
          <ac:chgData name="Giuseppe Tomassetti" userId="602e5fa9-ac8c-4882-a6c6-5d2537fdee56" providerId="ADAL" clId="{6835108F-FE56-164A-8B3B-1849D3B9818F}" dt="2023-06-22T14:25:05.124" v="5785" actId="478"/>
          <ac:picMkLst>
            <pc:docMk/>
            <pc:sldMk cId="1007683762" sldId="282"/>
            <ac:picMk id="6" creationId="{3C844109-F867-0E66-E726-D5FCB836754E}"/>
          </ac:picMkLst>
        </pc:picChg>
        <pc:picChg chg="add mod">
          <ac:chgData name="Giuseppe Tomassetti" userId="602e5fa9-ac8c-4882-a6c6-5d2537fdee56" providerId="ADAL" clId="{6835108F-FE56-164A-8B3B-1849D3B9818F}" dt="2023-06-22T14:24:19.375" v="5776" actId="14100"/>
          <ac:picMkLst>
            <pc:docMk/>
            <pc:sldMk cId="1007683762" sldId="282"/>
            <ac:picMk id="8" creationId="{06F72E3A-9658-096C-A593-CFAF1DC196BE}"/>
          </ac:picMkLst>
        </pc:picChg>
        <pc:picChg chg="add mod">
          <ac:chgData name="Giuseppe Tomassetti" userId="602e5fa9-ac8c-4882-a6c6-5d2537fdee56" providerId="ADAL" clId="{6835108F-FE56-164A-8B3B-1849D3B9818F}" dt="2023-06-22T14:24:51.090" v="5782" actId="14100"/>
          <ac:picMkLst>
            <pc:docMk/>
            <pc:sldMk cId="1007683762" sldId="282"/>
            <ac:picMk id="9" creationId="{C2A99A39-E3DE-86E2-C760-693A4D6BD315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4:30:42.436" v="5851" actId="1076"/>
        <pc:sldMkLst>
          <pc:docMk/>
          <pc:sldMk cId="3753207022" sldId="283"/>
        </pc:sldMkLst>
        <pc:spChg chg="add del">
          <ac:chgData name="Giuseppe Tomassetti" userId="602e5fa9-ac8c-4882-a6c6-5d2537fdee56" providerId="ADAL" clId="{6835108F-FE56-164A-8B3B-1849D3B9818F}" dt="2023-06-22T14:30:11.714" v="5809" actId="22"/>
          <ac:spMkLst>
            <pc:docMk/>
            <pc:sldMk cId="3753207022" sldId="283"/>
            <ac:spMk id="12" creationId="{B3A25251-4B48-B5DA-02C0-B56080905EFF}"/>
          </ac:spMkLst>
        </pc:spChg>
        <pc:spChg chg="add mod">
          <ac:chgData name="Giuseppe Tomassetti" userId="602e5fa9-ac8c-4882-a6c6-5d2537fdee56" providerId="ADAL" clId="{6835108F-FE56-164A-8B3B-1849D3B9818F}" dt="2023-06-22T14:30:42.436" v="5851" actId="1076"/>
          <ac:spMkLst>
            <pc:docMk/>
            <pc:sldMk cId="3753207022" sldId="283"/>
            <ac:spMk id="13" creationId="{DA0F6DE1-C94D-169D-2C24-F6BB8946C7F4}"/>
          </ac:spMkLst>
        </pc:spChg>
        <pc:picChg chg="add del mod">
          <ac:chgData name="Giuseppe Tomassetti" userId="602e5fa9-ac8c-4882-a6c6-5d2537fdee56" providerId="ADAL" clId="{6835108F-FE56-164A-8B3B-1849D3B9818F}" dt="2023-06-22T14:26:19.461" v="5792" actId="478"/>
          <ac:picMkLst>
            <pc:docMk/>
            <pc:sldMk cId="3753207022" sldId="283"/>
            <ac:picMk id="2" creationId="{0D776058-CF3B-E8AA-589A-20D64A48935A}"/>
          </ac:picMkLst>
        </pc:picChg>
        <pc:picChg chg="add mod">
          <ac:chgData name="Giuseppe Tomassetti" userId="602e5fa9-ac8c-4882-a6c6-5d2537fdee56" providerId="ADAL" clId="{6835108F-FE56-164A-8B3B-1849D3B9818F}" dt="2023-06-22T14:26:46.441" v="5795" actId="14100"/>
          <ac:picMkLst>
            <pc:docMk/>
            <pc:sldMk cId="3753207022" sldId="283"/>
            <ac:picMk id="3" creationId="{5439CD04-04BD-90C2-238D-441DD2F80919}"/>
          </ac:picMkLst>
        </pc:picChg>
        <pc:picChg chg="add mod">
          <ac:chgData name="Giuseppe Tomassetti" userId="602e5fa9-ac8c-4882-a6c6-5d2537fdee56" providerId="ADAL" clId="{6835108F-FE56-164A-8B3B-1849D3B9818F}" dt="2023-06-22T14:28:39.117" v="5799" actId="1076"/>
          <ac:picMkLst>
            <pc:docMk/>
            <pc:sldMk cId="3753207022" sldId="283"/>
            <ac:picMk id="5" creationId="{C14FA969-AAA7-281A-F9A5-D0A3F4A6AC0D}"/>
          </ac:picMkLst>
        </pc:picChg>
        <pc:picChg chg="add mod">
          <ac:chgData name="Giuseppe Tomassetti" userId="602e5fa9-ac8c-4882-a6c6-5d2537fdee56" providerId="ADAL" clId="{6835108F-FE56-164A-8B3B-1849D3B9818F}" dt="2023-06-22T14:29:11.688" v="5803" actId="14100"/>
          <ac:picMkLst>
            <pc:docMk/>
            <pc:sldMk cId="3753207022" sldId="283"/>
            <ac:picMk id="6" creationId="{A83FE573-632F-91A8-FBC3-352FF518DA1C}"/>
          </ac:picMkLst>
        </pc:picChg>
        <pc:picChg chg="del">
          <ac:chgData name="Giuseppe Tomassetti" userId="602e5fa9-ac8c-4882-a6c6-5d2537fdee56" providerId="ADAL" clId="{6835108F-FE56-164A-8B3B-1849D3B9818F}" dt="2023-06-22T14:25:30.969" v="5787" actId="478"/>
          <ac:picMkLst>
            <pc:docMk/>
            <pc:sldMk cId="3753207022" sldId="283"/>
            <ac:picMk id="8" creationId="{06F72E3A-9658-096C-A593-CFAF1DC196BE}"/>
          </ac:picMkLst>
        </pc:picChg>
        <pc:picChg chg="mod">
          <ac:chgData name="Giuseppe Tomassetti" userId="602e5fa9-ac8c-4882-a6c6-5d2537fdee56" providerId="ADAL" clId="{6835108F-FE56-164A-8B3B-1849D3B9818F}" dt="2023-06-22T14:25:36.424" v="5790" actId="1076"/>
          <ac:picMkLst>
            <pc:docMk/>
            <pc:sldMk cId="3753207022" sldId="283"/>
            <ac:picMk id="9" creationId="{C2A99A39-E3DE-86E2-C760-693A4D6BD315}"/>
          </ac:picMkLst>
        </pc:picChg>
        <pc:picChg chg="add del mod">
          <ac:chgData name="Giuseppe Tomassetti" userId="602e5fa9-ac8c-4882-a6c6-5d2537fdee56" providerId="ADAL" clId="{6835108F-FE56-164A-8B3B-1849D3B9818F}" dt="2023-06-22T14:30:10.466" v="5807" actId="478"/>
          <ac:picMkLst>
            <pc:docMk/>
            <pc:sldMk cId="3753207022" sldId="283"/>
            <ac:picMk id="10" creationId="{CC543110-6937-A94E-F890-CEA9CA44D4BB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4:32:51.763" v="5990" actId="20577"/>
        <pc:sldMkLst>
          <pc:docMk/>
          <pc:sldMk cId="1510360398" sldId="284"/>
        </pc:sldMkLst>
        <pc:spChg chg="mod">
          <ac:chgData name="Giuseppe Tomassetti" userId="602e5fa9-ac8c-4882-a6c6-5d2537fdee56" providerId="ADAL" clId="{6835108F-FE56-164A-8B3B-1849D3B9818F}" dt="2023-06-22T14:32:51.763" v="5990" actId="20577"/>
          <ac:spMkLst>
            <pc:docMk/>
            <pc:sldMk cId="1510360398" sldId="284"/>
            <ac:spMk id="7" creationId="{FD9BCA81-6776-F439-8AFE-DB8BD1533637}"/>
          </ac:spMkLst>
        </pc:spChg>
        <pc:spChg chg="del">
          <ac:chgData name="Giuseppe Tomassetti" userId="602e5fa9-ac8c-4882-a6c6-5d2537fdee56" providerId="ADAL" clId="{6835108F-FE56-164A-8B3B-1849D3B9818F}" dt="2023-06-22T14:31:02.026" v="5856" actId="478"/>
          <ac:spMkLst>
            <pc:docMk/>
            <pc:sldMk cId="1510360398" sldId="284"/>
            <ac:spMk id="13" creationId="{DA0F6DE1-C94D-169D-2C24-F6BB8946C7F4}"/>
          </ac:spMkLst>
        </pc:spChg>
        <pc:picChg chg="add mod">
          <ac:chgData name="Giuseppe Tomassetti" userId="602e5fa9-ac8c-4882-a6c6-5d2537fdee56" providerId="ADAL" clId="{6835108F-FE56-164A-8B3B-1849D3B9818F}" dt="2023-06-22T14:31:56.886" v="5859" actId="1076"/>
          <ac:picMkLst>
            <pc:docMk/>
            <pc:sldMk cId="1510360398" sldId="284"/>
            <ac:picMk id="2" creationId="{E4A9BB39-0289-CC27-8D74-776FAB62BAE0}"/>
          </ac:picMkLst>
        </pc:picChg>
        <pc:picChg chg="del">
          <ac:chgData name="Giuseppe Tomassetti" userId="602e5fa9-ac8c-4882-a6c6-5d2537fdee56" providerId="ADAL" clId="{6835108F-FE56-164A-8B3B-1849D3B9818F}" dt="2023-06-22T14:30:53.148" v="5853" actId="478"/>
          <ac:picMkLst>
            <pc:docMk/>
            <pc:sldMk cId="1510360398" sldId="284"/>
            <ac:picMk id="3" creationId="{5439CD04-04BD-90C2-238D-441DD2F80919}"/>
          </ac:picMkLst>
        </pc:picChg>
        <pc:picChg chg="del">
          <ac:chgData name="Giuseppe Tomassetti" userId="602e5fa9-ac8c-4882-a6c6-5d2537fdee56" providerId="ADAL" clId="{6835108F-FE56-164A-8B3B-1849D3B9818F}" dt="2023-06-22T14:30:54.217" v="5854" actId="478"/>
          <ac:picMkLst>
            <pc:docMk/>
            <pc:sldMk cId="1510360398" sldId="284"/>
            <ac:picMk id="5" creationId="{C14FA969-AAA7-281A-F9A5-D0A3F4A6AC0D}"/>
          </ac:picMkLst>
        </pc:picChg>
        <pc:picChg chg="mod">
          <ac:chgData name="Giuseppe Tomassetti" userId="602e5fa9-ac8c-4882-a6c6-5d2537fdee56" providerId="ADAL" clId="{6835108F-FE56-164A-8B3B-1849D3B9818F}" dt="2023-06-22T14:30:58.888" v="5855" actId="1076"/>
          <ac:picMkLst>
            <pc:docMk/>
            <pc:sldMk cId="1510360398" sldId="284"/>
            <ac:picMk id="6" creationId="{A83FE573-632F-91A8-FBC3-352FF518DA1C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5:25:35.974" v="7822" actId="14100"/>
        <pc:sldMkLst>
          <pc:docMk/>
          <pc:sldMk cId="345997491" sldId="285"/>
        </pc:sldMkLst>
        <pc:spChg chg="mod">
          <ac:chgData name="Giuseppe Tomassetti" userId="602e5fa9-ac8c-4882-a6c6-5d2537fdee56" providerId="ADAL" clId="{6835108F-FE56-164A-8B3B-1849D3B9818F}" dt="2023-06-22T14:38:30.015" v="6155" actId="1076"/>
          <ac:spMkLst>
            <pc:docMk/>
            <pc:sldMk cId="345997491" sldId="285"/>
            <ac:spMk id="7" creationId="{FD9BCA81-6776-F439-8AFE-DB8BD1533637}"/>
          </ac:spMkLst>
        </pc:spChg>
        <pc:picChg chg="del">
          <ac:chgData name="Giuseppe Tomassetti" userId="602e5fa9-ac8c-4882-a6c6-5d2537fdee56" providerId="ADAL" clId="{6835108F-FE56-164A-8B3B-1849D3B9818F}" dt="2023-06-22T14:33:28.223" v="5997" actId="478"/>
          <ac:picMkLst>
            <pc:docMk/>
            <pc:sldMk cId="345997491" sldId="285"/>
            <ac:picMk id="2" creationId="{E4A9BB39-0289-CC27-8D74-776FAB62BAE0}"/>
          </ac:picMkLst>
        </pc:picChg>
        <pc:picChg chg="add mod">
          <ac:chgData name="Giuseppe Tomassetti" userId="602e5fa9-ac8c-4882-a6c6-5d2537fdee56" providerId="ADAL" clId="{6835108F-FE56-164A-8B3B-1849D3B9818F}" dt="2023-06-22T14:33:26.668" v="5995" actId="1076"/>
          <ac:picMkLst>
            <pc:docMk/>
            <pc:sldMk cId="345997491" sldId="285"/>
            <ac:picMk id="3" creationId="{304D0E8B-C33A-439E-26D6-44DCC7A21A21}"/>
          </ac:picMkLst>
        </pc:picChg>
        <pc:picChg chg="add del mod">
          <ac:chgData name="Giuseppe Tomassetti" userId="602e5fa9-ac8c-4882-a6c6-5d2537fdee56" providerId="ADAL" clId="{6835108F-FE56-164A-8B3B-1849D3B9818F}" dt="2023-06-22T14:40:44.789" v="6316" actId="478"/>
          <ac:picMkLst>
            <pc:docMk/>
            <pc:sldMk cId="345997491" sldId="285"/>
            <ac:picMk id="5" creationId="{E25F73DB-D006-21EA-CDA5-68D640C458CC}"/>
          </ac:picMkLst>
        </pc:picChg>
        <pc:picChg chg="del">
          <ac:chgData name="Giuseppe Tomassetti" userId="602e5fa9-ac8c-4882-a6c6-5d2537fdee56" providerId="ADAL" clId="{6835108F-FE56-164A-8B3B-1849D3B9818F}" dt="2023-06-22T14:33:27.345" v="5996" actId="478"/>
          <ac:picMkLst>
            <pc:docMk/>
            <pc:sldMk cId="345997491" sldId="285"/>
            <ac:picMk id="6" creationId="{A83FE573-632F-91A8-FBC3-352FF518DA1C}"/>
          </ac:picMkLst>
        </pc:picChg>
        <pc:picChg chg="add del mod">
          <ac:chgData name="Giuseppe Tomassetti" userId="602e5fa9-ac8c-4882-a6c6-5d2537fdee56" providerId="ADAL" clId="{6835108F-FE56-164A-8B3B-1849D3B9818F}" dt="2023-06-22T14:40:47.027" v="6317" actId="478"/>
          <ac:picMkLst>
            <pc:docMk/>
            <pc:sldMk cId="345997491" sldId="285"/>
            <ac:picMk id="8" creationId="{6E69C1A8-E935-C11B-CD2F-127CF10FF5E3}"/>
          </ac:picMkLst>
        </pc:picChg>
        <pc:picChg chg="del">
          <ac:chgData name="Giuseppe Tomassetti" userId="602e5fa9-ac8c-4882-a6c6-5d2537fdee56" providerId="ADAL" clId="{6835108F-FE56-164A-8B3B-1849D3B9818F}" dt="2023-06-22T14:33:21.420" v="5992" actId="478"/>
          <ac:picMkLst>
            <pc:docMk/>
            <pc:sldMk cId="345997491" sldId="285"/>
            <ac:picMk id="9" creationId="{C2A99A39-E3DE-86E2-C760-693A4D6BD315}"/>
          </ac:picMkLst>
        </pc:picChg>
        <pc:picChg chg="add mod">
          <ac:chgData name="Giuseppe Tomassetti" userId="602e5fa9-ac8c-4882-a6c6-5d2537fdee56" providerId="ADAL" clId="{6835108F-FE56-164A-8B3B-1849D3B9818F}" dt="2023-06-22T15:25:35.974" v="7822" actId="14100"/>
          <ac:picMkLst>
            <pc:docMk/>
            <pc:sldMk cId="345997491" sldId="285"/>
            <ac:picMk id="10" creationId="{3A8DA991-2DC4-5702-CEF9-89D64A40F9BA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5:12:31.592" v="6433" actId="20577"/>
        <pc:sldMkLst>
          <pc:docMk/>
          <pc:sldMk cId="4200158365" sldId="286"/>
        </pc:sldMkLst>
        <pc:spChg chg="add del">
          <ac:chgData name="Giuseppe Tomassetti" userId="602e5fa9-ac8c-4882-a6c6-5d2537fdee56" providerId="ADAL" clId="{6835108F-FE56-164A-8B3B-1849D3B9818F}" dt="2023-06-22T14:38:56.836" v="6159" actId="22"/>
          <ac:spMkLst>
            <pc:docMk/>
            <pc:sldMk cId="4200158365" sldId="286"/>
            <ac:spMk id="6" creationId="{363DCF07-78AA-6714-8FCD-F8756689E2E1}"/>
          </ac:spMkLst>
        </pc:spChg>
        <pc:spChg chg="mod">
          <ac:chgData name="Giuseppe Tomassetti" userId="602e5fa9-ac8c-4882-a6c6-5d2537fdee56" providerId="ADAL" clId="{6835108F-FE56-164A-8B3B-1849D3B9818F}" dt="2023-06-22T15:12:31.592" v="6433" actId="20577"/>
          <ac:spMkLst>
            <pc:docMk/>
            <pc:sldMk cId="4200158365" sldId="286"/>
            <ac:spMk id="7" creationId="{FD9BCA81-6776-F439-8AFE-DB8BD1533637}"/>
          </ac:spMkLst>
        </pc:spChg>
        <pc:spChg chg="add del">
          <ac:chgData name="Giuseppe Tomassetti" userId="602e5fa9-ac8c-4882-a6c6-5d2537fdee56" providerId="ADAL" clId="{6835108F-FE56-164A-8B3B-1849D3B9818F}" dt="2023-06-22T14:39:21.410" v="6161" actId="22"/>
          <ac:spMkLst>
            <pc:docMk/>
            <pc:sldMk cId="4200158365" sldId="286"/>
            <ac:spMk id="10" creationId="{EB81EE90-74CB-B5B8-88DB-F51101A4A35C}"/>
          </ac:spMkLst>
        </pc:spChg>
        <pc:spChg chg="add del">
          <ac:chgData name="Giuseppe Tomassetti" userId="602e5fa9-ac8c-4882-a6c6-5d2537fdee56" providerId="ADAL" clId="{6835108F-FE56-164A-8B3B-1849D3B9818F}" dt="2023-06-22T14:39:31.761" v="6163" actId="22"/>
          <ac:spMkLst>
            <pc:docMk/>
            <pc:sldMk cId="4200158365" sldId="286"/>
            <ac:spMk id="12" creationId="{818F2063-F163-07B4-7C16-132004993A20}"/>
          </ac:spMkLst>
        </pc:spChg>
        <pc:picChg chg="del">
          <ac:chgData name="Giuseppe Tomassetti" userId="602e5fa9-ac8c-4882-a6c6-5d2537fdee56" providerId="ADAL" clId="{6835108F-FE56-164A-8B3B-1849D3B9818F}" dt="2023-06-22T14:38:55.479" v="6157" actId="478"/>
          <ac:picMkLst>
            <pc:docMk/>
            <pc:sldMk cId="4200158365" sldId="286"/>
            <ac:picMk id="3" creationId="{304D0E8B-C33A-439E-26D6-44DCC7A21A21}"/>
          </ac:picMkLst>
        </pc:picChg>
        <pc:picChg chg="del">
          <ac:chgData name="Giuseppe Tomassetti" userId="602e5fa9-ac8c-4882-a6c6-5d2537fdee56" providerId="ADAL" clId="{6835108F-FE56-164A-8B3B-1849D3B9818F}" dt="2023-06-22T14:40:30.495" v="6315" actId="478"/>
          <ac:picMkLst>
            <pc:docMk/>
            <pc:sldMk cId="4200158365" sldId="286"/>
            <ac:picMk id="5" creationId="{E25F73DB-D006-21EA-CDA5-68D640C458CC}"/>
          </ac:picMkLst>
        </pc:picChg>
        <pc:picChg chg="add mod">
          <ac:chgData name="Giuseppe Tomassetti" userId="602e5fa9-ac8c-4882-a6c6-5d2537fdee56" providerId="ADAL" clId="{6835108F-FE56-164A-8B3B-1849D3B9818F}" dt="2023-06-22T14:39:56.182" v="6167" actId="1076"/>
          <ac:picMkLst>
            <pc:docMk/>
            <pc:sldMk cId="4200158365" sldId="286"/>
            <ac:picMk id="13" creationId="{2EF5F7E6-156F-F468-754E-B999C8D60398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5:19:01.137" v="7201" actId="1076"/>
        <pc:sldMkLst>
          <pc:docMk/>
          <pc:sldMk cId="184010728" sldId="287"/>
        </pc:sldMkLst>
        <pc:spChg chg="mod">
          <ac:chgData name="Giuseppe Tomassetti" userId="602e5fa9-ac8c-4882-a6c6-5d2537fdee56" providerId="ADAL" clId="{6835108F-FE56-164A-8B3B-1849D3B9818F}" dt="2023-06-22T15:18:57.205" v="7198" actId="20577"/>
          <ac:spMkLst>
            <pc:docMk/>
            <pc:sldMk cId="184010728" sldId="287"/>
            <ac:spMk id="3" creationId="{80666B56-6BD8-BDCD-8A4C-8E858DDB4139}"/>
          </ac:spMkLst>
        </pc:spChg>
        <pc:picChg chg="add mod">
          <ac:chgData name="Giuseppe Tomassetti" userId="602e5fa9-ac8c-4882-a6c6-5d2537fdee56" providerId="ADAL" clId="{6835108F-FE56-164A-8B3B-1849D3B9818F}" dt="2023-06-22T15:19:01.137" v="7201" actId="1076"/>
          <ac:picMkLst>
            <pc:docMk/>
            <pc:sldMk cId="184010728" sldId="287"/>
            <ac:picMk id="2" creationId="{31BC5DDE-DB2C-4C39-E6BF-75D1868B5E21}"/>
          </ac:picMkLst>
        </pc:picChg>
        <pc:picChg chg="add del">
          <ac:chgData name="Giuseppe Tomassetti" userId="602e5fa9-ac8c-4882-a6c6-5d2537fdee56" providerId="ADAL" clId="{6835108F-FE56-164A-8B3B-1849D3B9818F}" dt="2023-06-22T15:17:52.459" v="6914" actId="478"/>
          <ac:picMkLst>
            <pc:docMk/>
            <pc:sldMk cId="184010728" sldId="287"/>
            <ac:picMk id="4" creationId="{7A351E78-289A-1032-2978-5F31AF963655}"/>
          </ac:picMkLst>
        </pc:picChg>
        <pc:picChg chg="add del mod">
          <ac:chgData name="Giuseppe Tomassetti" userId="602e5fa9-ac8c-4882-a6c6-5d2537fdee56" providerId="ADAL" clId="{6835108F-FE56-164A-8B3B-1849D3B9818F}" dt="2023-06-22T15:18:59.742" v="7200" actId="478"/>
          <ac:picMkLst>
            <pc:docMk/>
            <pc:sldMk cId="184010728" sldId="287"/>
            <ac:picMk id="5" creationId="{F326A319-932D-E8D6-50B8-E079904B9CC8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6-22T15:23:06.245" v="7752" actId="20577"/>
        <pc:sldMkLst>
          <pc:docMk/>
          <pc:sldMk cId="295166565" sldId="288"/>
        </pc:sldMkLst>
        <pc:spChg chg="mod">
          <ac:chgData name="Giuseppe Tomassetti" userId="602e5fa9-ac8c-4882-a6c6-5d2537fdee56" providerId="ADAL" clId="{6835108F-FE56-164A-8B3B-1849D3B9818F}" dt="2023-06-22T15:23:06.245" v="7752" actId="20577"/>
          <ac:spMkLst>
            <pc:docMk/>
            <pc:sldMk cId="295166565" sldId="288"/>
            <ac:spMk id="3" creationId="{80666B56-6BD8-BDCD-8A4C-8E858DDB4139}"/>
          </ac:spMkLst>
        </pc:spChg>
        <pc:picChg chg="del">
          <ac:chgData name="Giuseppe Tomassetti" userId="602e5fa9-ac8c-4882-a6c6-5d2537fdee56" providerId="ADAL" clId="{6835108F-FE56-164A-8B3B-1849D3B9818F}" dt="2023-06-22T15:19:16.339" v="7203" actId="478"/>
          <ac:picMkLst>
            <pc:docMk/>
            <pc:sldMk cId="295166565" sldId="288"/>
            <ac:picMk id="2" creationId="{31BC5DDE-DB2C-4C39-E6BF-75D1868B5E21}"/>
          </ac:picMkLst>
        </pc:picChg>
        <pc:picChg chg="add mod">
          <ac:chgData name="Giuseppe Tomassetti" userId="602e5fa9-ac8c-4882-a6c6-5d2537fdee56" providerId="ADAL" clId="{6835108F-FE56-164A-8B3B-1849D3B9818F}" dt="2023-06-22T15:20:40.240" v="7458" actId="1076"/>
          <ac:picMkLst>
            <pc:docMk/>
            <pc:sldMk cId="295166565" sldId="288"/>
            <ac:picMk id="4" creationId="{D91FC285-736F-54EE-170B-3A8BA002BE91}"/>
          </ac:picMkLst>
        </pc:picChg>
        <pc:picChg chg="add mod">
          <ac:chgData name="Giuseppe Tomassetti" userId="602e5fa9-ac8c-4882-a6c6-5d2537fdee56" providerId="ADAL" clId="{6835108F-FE56-164A-8B3B-1849D3B9818F}" dt="2023-06-22T15:20:41.921" v="7459" actId="1076"/>
          <ac:picMkLst>
            <pc:docMk/>
            <pc:sldMk cId="295166565" sldId="288"/>
            <ac:picMk id="5" creationId="{ADED6E79-E790-941F-ED58-DACD11A264C8}"/>
          </ac:picMkLst>
        </pc:picChg>
        <pc:picChg chg="add mod">
          <ac:chgData name="Giuseppe Tomassetti" userId="602e5fa9-ac8c-4882-a6c6-5d2537fdee56" providerId="ADAL" clId="{6835108F-FE56-164A-8B3B-1849D3B9818F}" dt="2023-06-22T15:22:06.392" v="7461" actId="1076"/>
          <ac:picMkLst>
            <pc:docMk/>
            <pc:sldMk cId="295166565" sldId="288"/>
            <ac:picMk id="6" creationId="{2E61DD87-7FF9-B61C-7DFE-6F0029D5B5A3}"/>
          </ac:picMkLst>
        </pc:picChg>
      </pc:sldChg>
      <pc:sldChg chg="delSp modSp new mod ord">
        <pc:chgData name="Giuseppe Tomassetti" userId="602e5fa9-ac8c-4882-a6c6-5d2537fdee56" providerId="ADAL" clId="{6835108F-FE56-164A-8B3B-1849D3B9818F}" dt="2023-06-22T15:24:24.677" v="7772" actId="20578"/>
        <pc:sldMkLst>
          <pc:docMk/>
          <pc:sldMk cId="2200325691" sldId="289"/>
        </pc:sldMkLst>
        <pc:spChg chg="mod">
          <ac:chgData name="Giuseppe Tomassetti" userId="602e5fa9-ac8c-4882-a6c6-5d2537fdee56" providerId="ADAL" clId="{6835108F-FE56-164A-8B3B-1849D3B9818F}" dt="2023-06-22T15:24:07.058" v="7771" actId="1076"/>
          <ac:spMkLst>
            <pc:docMk/>
            <pc:sldMk cId="2200325691" sldId="289"/>
            <ac:spMk id="2" creationId="{75EAF18C-9E41-E369-E8B5-6DDC94C3CB0F}"/>
          </ac:spMkLst>
        </pc:spChg>
        <pc:spChg chg="del">
          <ac:chgData name="Giuseppe Tomassetti" userId="602e5fa9-ac8c-4882-a6c6-5d2537fdee56" providerId="ADAL" clId="{6835108F-FE56-164A-8B3B-1849D3B9818F}" dt="2023-06-22T15:23:59.140" v="7770" actId="478"/>
          <ac:spMkLst>
            <pc:docMk/>
            <pc:sldMk cId="2200325691" sldId="289"/>
            <ac:spMk id="3" creationId="{56DAD00D-AAE0-E445-3356-800D07012C74}"/>
          </ac:spMkLst>
        </pc:spChg>
      </pc:sldChg>
      <pc:sldChg chg="delSp modSp new mod">
        <pc:chgData name="Giuseppe Tomassetti" userId="602e5fa9-ac8c-4882-a6c6-5d2537fdee56" providerId="ADAL" clId="{6835108F-FE56-164A-8B3B-1849D3B9818F}" dt="2023-06-22T15:34:30.370" v="7847" actId="1076"/>
        <pc:sldMkLst>
          <pc:docMk/>
          <pc:sldMk cId="1937414194" sldId="290"/>
        </pc:sldMkLst>
        <pc:spChg chg="mod">
          <ac:chgData name="Giuseppe Tomassetti" userId="602e5fa9-ac8c-4882-a6c6-5d2537fdee56" providerId="ADAL" clId="{6835108F-FE56-164A-8B3B-1849D3B9818F}" dt="2023-06-22T15:34:30.370" v="7847" actId="1076"/>
          <ac:spMkLst>
            <pc:docMk/>
            <pc:sldMk cId="1937414194" sldId="290"/>
            <ac:spMk id="2" creationId="{CF56A85D-4E25-EF5C-03FC-3FA6772BDDE2}"/>
          </ac:spMkLst>
        </pc:spChg>
        <pc:spChg chg="del mod">
          <ac:chgData name="Giuseppe Tomassetti" userId="602e5fa9-ac8c-4882-a6c6-5d2537fdee56" providerId="ADAL" clId="{6835108F-FE56-164A-8B3B-1849D3B9818F}" dt="2023-06-22T15:34:25.803" v="7845" actId="478"/>
          <ac:spMkLst>
            <pc:docMk/>
            <pc:sldMk cId="1937414194" sldId="290"/>
            <ac:spMk id="3" creationId="{2427B447-0F43-453F-7A70-65B8F585E64D}"/>
          </ac:spMkLst>
        </pc:spChg>
      </pc:sldChg>
      <pc:sldChg chg="addSp delSp modSp new mod">
        <pc:chgData name="Giuseppe Tomassetti" userId="602e5fa9-ac8c-4882-a6c6-5d2537fdee56" providerId="ADAL" clId="{6835108F-FE56-164A-8B3B-1849D3B9818F}" dt="2023-06-22T16:43:55.925" v="8469" actId="20577"/>
        <pc:sldMkLst>
          <pc:docMk/>
          <pc:sldMk cId="1811889111" sldId="291"/>
        </pc:sldMkLst>
        <pc:spChg chg="del mod">
          <ac:chgData name="Giuseppe Tomassetti" userId="602e5fa9-ac8c-4882-a6c6-5d2537fdee56" providerId="ADAL" clId="{6835108F-FE56-164A-8B3B-1849D3B9818F}" dt="2023-06-22T15:46:09.905" v="7882" actId="478"/>
          <ac:spMkLst>
            <pc:docMk/>
            <pc:sldMk cId="1811889111" sldId="291"/>
            <ac:spMk id="2" creationId="{140425F8-8E9B-BB52-7173-348CFD925EBA}"/>
          </ac:spMkLst>
        </pc:spChg>
        <pc:spChg chg="del">
          <ac:chgData name="Giuseppe Tomassetti" userId="602e5fa9-ac8c-4882-a6c6-5d2537fdee56" providerId="ADAL" clId="{6835108F-FE56-164A-8B3B-1849D3B9818F}" dt="2023-06-22T15:34:49.103" v="7849"/>
          <ac:spMkLst>
            <pc:docMk/>
            <pc:sldMk cId="1811889111" sldId="291"/>
            <ac:spMk id="3" creationId="{9F1E45D1-39D2-5670-DAE0-0CD8810D3515}"/>
          </ac:spMkLst>
        </pc:spChg>
        <pc:spChg chg="add del mod">
          <ac:chgData name="Giuseppe Tomassetti" userId="602e5fa9-ac8c-4882-a6c6-5d2537fdee56" providerId="ADAL" clId="{6835108F-FE56-164A-8B3B-1849D3B9818F}" dt="2023-06-22T15:36:37.617" v="7866" actId="478"/>
          <ac:spMkLst>
            <pc:docMk/>
            <pc:sldMk cId="1811889111" sldId="291"/>
            <ac:spMk id="9" creationId="{242CD569-924B-EF6C-61D4-AA01B42F913B}"/>
          </ac:spMkLst>
        </pc:spChg>
        <pc:spChg chg="add mod">
          <ac:chgData name="Giuseppe Tomassetti" userId="602e5fa9-ac8c-4882-a6c6-5d2537fdee56" providerId="ADAL" clId="{6835108F-FE56-164A-8B3B-1849D3B9818F}" dt="2023-06-22T16:43:55.925" v="8469" actId="20577"/>
          <ac:spMkLst>
            <pc:docMk/>
            <pc:sldMk cId="1811889111" sldId="291"/>
            <ac:spMk id="13" creationId="{7CDEB366-4D1B-93E7-9667-141E53D7D947}"/>
          </ac:spMkLst>
        </pc:spChg>
        <pc:picChg chg="add del mod">
          <ac:chgData name="Giuseppe Tomassetti" userId="602e5fa9-ac8c-4882-a6c6-5d2537fdee56" providerId="ADAL" clId="{6835108F-FE56-164A-8B3B-1849D3B9818F}" dt="2023-06-22T15:36:26.989" v="7863" actId="478"/>
          <ac:picMkLst>
            <pc:docMk/>
            <pc:sldMk cId="1811889111" sldId="291"/>
            <ac:picMk id="4" creationId="{DB3B359D-C8FF-C946-87CD-B633247A13E9}"/>
          </ac:picMkLst>
        </pc:picChg>
        <pc:picChg chg="add del mod">
          <ac:chgData name="Giuseppe Tomassetti" userId="602e5fa9-ac8c-4882-a6c6-5d2537fdee56" providerId="ADAL" clId="{6835108F-FE56-164A-8B3B-1849D3B9818F}" dt="2023-06-22T15:36:39.002" v="7868" actId="478"/>
          <ac:picMkLst>
            <pc:docMk/>
            <pc:sldMk cId="1811889111" sldId="291"/>
            <ac:picMk id="5" creationId="{9B932182-A804-4F79-2299-04E264ABD606}"/>
          </ac:picMkLst>
        </pc:picChg>
        <pc:picChg chg="add del mod">
          <ac:chgData name="Giuseppe Tomassetti" userId="602e5fa9-ac8c-4882-a6c6-5d2537fdee56" providerId="ADAL" clId="{6835108F-FE56-164A-8B3B-1849D3B9818F}" dt="2023-06-22T15:36:33.766" v="7865" actId="478"/>
          <ac:picMkLst>
            <pc:docMk/>
            <pc:sldMk cId="1811889111" sldId="291"/>
            <ac:picMk id="6" creationId="{3A843A01-EE99-6E45-76E1-4AA7BC338667}"/>
          </ac:picMkLst>
        </pc:picChg>
        <pc:picChg chg="add del mod">
          <ac:chgData name="Giuseppe Tomassetti" userId="602e5fa9-ac8c-4882-a6c6-5d2537fdee56" providerId="ADAL" clId="{6835108F-FE56-164A-8B3B-1849D3B9818F}" dt="2023-06-22T15:36:38.380" v="7867" actId="478"/>
          <ac:picMkLst>
            <pc:docMk/>
            <pc:sldMk cId="1811889111" sldId="291"/>
            <ac:picMk id="7" creationId="{3A9DE361-AB50-678E-DA92-2D6386E5A3DF}"/>
          </ac:picMkLst>
        </pc:picChg>
        <pc:picChg chg="add mod">
          <ac:chgData name="Giuseppe Tomassetti" userId="602e5fa9-ac8c-4882-a6c6-5d2537fdee56" providerId="ADAL" clId="{6835108F-FE56-164A-8B3B-1849D3B9818F}" dt="2023-06-22T15:44:55.624" v="7881" actId="1076"/>
          <ac:picMkLst>
            <pc:docMk/>
            <pc:sldMk cId="1811889111" sldId="291"/>
            <ac:picMk id="10" creationId="{2892B6AA-4EBC-EA65-5F4B-BAEDFF3B2A57}"/>
          </ac:picMkLst>
        </pc:picChg>
        <pc:picChg chg="add mod">
          <ac:chgData name="Giuseppe Tomassetti" userId="602e5fa9-ac8c-4882-a6c6-5d2537fdee56" providerId="ADAL" clId="{6835108F-FE56-164A-8B3B-1849D3B9818F}" dt="2023-06-22T15:44:54.340" v="7880" actId="1076"/>
          <ac:picMkLst>
            <pc:docMk/>
            <pc:sldMk cId="1811889111" sldId="291"/>
            <ac:picMk id="11" creationId="{045B5818-B3B4-A159-3164-A96B265F0D9F}"/>
          </ac:picMkLst>
        </pc:picChg>
      </pc:sldChg>
      <pc:sldChg chg="addSp delSp modSp add mod">
        <pc:chgData name="Giuseppe Tomassetti" userId="602e5fa9-ac8c-4882-a6c6-5d2537fdee56" providerId="ADAL" clId="{6835108F-FE56-164A-8B3B-1849D3B9818F}" dt="2023-07-06T05:20:21.342" v="9053" actId="20577"/>
        <pc:sldMkLst>
          <pc:docMk/>
          <pc:sldMk cId="3143018128" sldId="292"/>
        </pc:sldMkLst>
        <pc:spChg chg="mod">
          <ac:chgData name="Giuseppe Tomassetti" userId="602e5fa9-ac8c-4882-a6c6-5d2537fdee56" providerId="ADAL" clId="{6835108F-FE56-164A-8B3B-1849D3B9818F}" dt="2023-07-06T05:20:21.342" v="9053" actId="20577"/>
          <ac:spMkLst>
            <pc:docMk/>
            <pc:sldMk cId="3143018128" sldId="292"/>
            <ac:spMk id="13" creationId="{7CDEB366-4D1B-93E7-9667-141E53D7D947}"/>
          </ac:spMkLst>
        </pc:spChg>
        <pc:picChg chg="add mod">
          <ac:chgData name="Giuseppe Tomassetti" userId="602e5fa9-ac8c-4882-a6c6-5d2537fdee56" providerId="ADAL" clId="{6835108F-FE56-164A-8B3B-1849D3B9818F}" dt="2023-06-22T16:44:47.191" v="8475" actId="1076"/>
          <ac:picMkLst>
            <pc:docMk/>
            <pc:sldMk cId="3143018128" sldId="292"/>
            <ac:picMk id="2" creationId="{7969F895-DC23-2F52-6162-340CC16C8CC2}"/>
          </ac:picMkLst>
        </pc:picChg>
        <pc:picChg chg="add del mod">
          <ac:chgData name="Giuseppe Tomassetti" userId="602e5fa9-ac8c-4882-a6c6-5d2537fdee56" providerId="ADAL" clId="{6835108F-FE56-164A-8B3B-1849D3B9818F}" dt="2023-06-22T16:45:36.074" v="8593" actId="478"/>
          <ac:picMkLst>
            <pc:docMk/>
            <pc:sldMk cId="3143018128" sldId="292"/>
            <ac:picMk id="3" creationId="{0A7168BD-D33D-0A86-1926-16EF1EE6A3E0}"/>
          </ac:picMkLst>
        </pc:picChg>
        <pc:picChg chg="add mod">
          <ac:chgData name="Giuseppe Tomassetti" userId="602e5fa9-ac8c-4882-a6c6-5d2537fdee56" providerId="ADAL" clId="{6835108F-FE56-164A-8B3B-1849D3B9818F}" dt="2023-07-06T05:19:44.801" v="9050" actId="1076"/>
          <ac:picMkLst>
            <pc:docMk/>
            <pc:sldMk cId="3143018128" sldId="292"/>
            <ac:picMk id="3" creationId="{15AD22C6-E47F-4BC5-516B-4D3B83C1AC23}"/>
          </ac:picMkLst>
        </pc:picChg>
        <pc:picChg chg="add mod">
          <ac:chgData name="Giuseppe Tomassetti" userId="602e5fa9-ac8c-4882-a6c6-5d2537fdee56" providerId="ADAL" clId="{6835108F-FE56-164A-8B3B-1849D3B9818F}" dt="2023-06-22T16:45:56.438" v="8596" actId="14100"/>
          <ac:picMkLst>
            <pc:docMk/>
            <pc:sldMk cId="3143018128" sldId="292"/>
            <ac:picMk id="4" creationId="{AC60EF94-CBFD-1D50-3C82-E9759705EE2D}"/>
          </ac:picMkLst>
        </pc:picChg>
        <pc:picChg chg="add del mod replST">
          <ac:chgData name="Giuseppe Tomassetti" userId="602e5fa9-ac8c-4882-a6c6-5d2537fdee56" providerId="ADAL" clId="{6835108F-FE56-164A-8B3B-1849D3B9818F}" dt="2023-06-22T16:48:03.419" v="8768"/>
          <ac:picMkLst>
            <pc:docMk/>
            <pc:sldMk cId="3143018128" sldId="292"/>
            <ac:picMk id="6" creationId="{71065655-B519-3E42-5C3E-E867691CD006}"/>
          </ac:picMkLst>
        </pc:picChg>
        <pc:picChg chg="add mod replST">
          <ac:chgData name="Giuseppe Tomassetti" userId="602e5fa9-ac8c-4882-a6c6-5d2537fdee56" providerId="ADAL" clId="{6835108F-FE56-164A-8B3B-1849D3B9818F}" dt="2023-07-06T05:19:52.970" v="9052" actId="1076"/>
          <ac:picMkLst>
            <pc:docMk/>
            <pc:sldMk cId="3143018128" sldId="292"/>
            <ac:picMk id="6" creationId="{9DF3E6D8-2EC0-88CB-7D2A-DF17F4C05F86}"/>
          </ac:picMkLst>
        </pc:picChg>
        <pc:picChg chg="add del mod replST">
          <ac:chgData name="Giuseppe Tomassetti" userId="602e5fa9-ac8c-4882-a6c6-5d2537fdee56" providerId="ADAL" clId="{6835108F-FE56-164A-8B3B-1849D3B9818F}" dt="2023-06-23T21:04:54.850" v="8792" actId="21"/>
          <ac:picMkLst>
            <pc:docMk/>
            <pc:sldMk cId="3143018128" sldId="292"/>
            <ac:picMk id="8" creationId="{DAAED655-DE23-CE32-9B77-0D67B091E861}"/>
          </ac:picMkLst>
        </pc:picChg>
        <pc:picChg chg="del">
          <ac:chgData name="Giuseppe Tomassetti" userId="602e5fa9-ac8c-4882-a6c6-5d2537fdee56" providerId="ADAL" clId="{6835108F-FE56-164A-8B3B-1849D3B9818F}" dt="2023-06-22T16:44:13.519" v="8472" actId="478"/>
          <ac:picMkLst>
            <pc:docMk/>
            <pc:sldMk cId="3143018128" sldId="292"/>
            <ac:picMk id="10" creationId="{2892B6AA-4EBC-EA65-5F4B-BAEDFF3B2A57}"/>
          </ac:picMkLst>
        </pc:picChg>
        <pc:picChg chg="del">
          <ac:chgData name="Giuseppe Tomassetti" userId="602e5fa9-ac8c-4882-a6c6-5d2537fdee56" providerId="ADAL" clId="{6835108F-FE56-164A-8B3B-1849D3B9818F}" dt="2023-06-22T16:44:12.559" v="8471" actId="478"/>
          <ac:picMkLst>
            <pc:docMk/>
            <pc:sldMk cId="3143018128" sldId="292"/>
            <ac:picMk id="11" creationId="{045B5818-B3B4-A159-3164-A96B265F0D9F}"/>
          </ac:picMkLst>
        </pc:picChg>
      </pc:sldChg>
    </pc:docChg>
  </pc:docChgLst>
  <pc:docChgLst>
    <pc:chgData name="Giuseppe Tomassetti" userId="602e5fa9-ac8c-4882-a6c6-5d2537fdee56" providerId="ADAL" clId="{3FBDBE41-DAD8-7349-A2A9-53B95A004AB7}"/>
    <pc:docChg chg="custSel modSld sldOrd">
      <pc:chgData name="Giuseppe Tomassetti" userId="602e5fa9-ac8c-4882-a6c6-5d2537fdee56" providerId="ADAL" clId="{3FBDBE41-DAD8-7349-A2A9-53B95A004AB7}" dt="2023-05-27T07:13:54.613" v="210" actId="1076"/>
      <pc:docMkLst>
        <pc:docMk/>
      </pc:docMkLst>
      <pc:sldChg chg="addSp delSp modSp mod ord">
        <pc:chgData name="Giuseppe Tomassetti" userId="602e5fa9-ac8c-4882-a6c6-5d2537fdee56" providerId="ADAL" clId="{3FBDBE41-DAD8-7349-A2A9-53B95A004AB7}" dt="2023-05-27T07:13:54.613" v="210" actId="1076"/>
        <pc:sldMkLst>
          <pc:docMk/>
          <pc:sldMk cId="3383662566" sldId="261"/>
        </pc:sldMkLst>
        <pc:spChg chg="mod">
          <ac:chgData name="Giuseppe Tomassetti" userId="602e5fa9-ac8c-4882-a6c6-5d2537fdee56" providerId="ADAL" clId="{3FBDBE41-DAD8-7349-A2A9-53B95A004AB7}" dt="2023-05-27T07:13:50.459" v="209" actId="113"/>
          <ac:spMkLst>
            <pc:docMk/>
            <pc:sldMk cId="3383662566" sldId="261"/>
            <ac:spMk id="3" creationId="{FFCB0662-C0D0-1F98-32EC-2FEC63B40808}"/>
          </ac:spMkLst>
        </pc:spChg>
        <pc:picChg chg="add del mod">
          <ac:chgData name="Giuseppe Tomassetti" userId="602e5fa9-ac8c-4882-a6c6-5d2537fdee56" providerId="ADAL" clId="{3FBDBE41-DAD8-7349-A2A9-53B95A004AB7}" dt="2023-05-27T07:13:47.316" v="208" actId="21"/>
          <ac:picMkLst>
            <pc:docMk/>
            <pc:sldMk cId="3383662566" sldId="261"/>
            <ac:picMk id="4" creationId="{A4DBE0AA-5839-DFC9-A245-06E0FD1E7649}"/>
          </ac:picMkLst>
        </pc:picChg>
        <pc:picChg chg="mod">
          <ac:chgData name="Giuseppe Tomassetti" userId="602e5fa9-ac8c-4882-a6c6-5d2537fdee56" providerId="ADAL" clId="{3FBDBE41-DAD8-7349-A2A9-53B95A004AB7}" dt="2023-05-27T07:13:54.613" v="210" actId="1076"/>
          <ac:picMkLst>
            <pc:docMk/>
            <pc:sldMk cId="3383662566" sldId="261"/>
            <ac:picMk id="5" creationId="{327932D5-4754-4325-A4F4-D4D1CC088E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76C40C-E43F-BB01-7E18-078694484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99E55-3E54-85D1-3012-77484F6C44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6975B-7FB2-C24B-9C07-753FEB27B3BD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062DC-899A-DC6D-2195-47C37865A1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D6C95-15FC-7839-7A3A-64CDD4E6D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E7D95-B244-464A-86E0-2A8562C02CD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02085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81A61-ED65-C547-9E7A-97FB3D6EE1FB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BDEB5-6027-7246-9ACC-7C4EC7A44D1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640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439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molti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per </a:t>
            </a:r>
            <a:r>
              <a:rPr lang="en-GB" dirty="0" err="1"/>
              <a:t>costruire</a:t>
            </a:r>
            <a:r>
              <a:rPr lang="en-GB" dirty="0"/>
              <a:t> un </a:t>
            </a:r>
            <a:r>
              <a:rPr lang="en-GB" dirty="0" err="1"/>
              <a:t>traliccio</a:t>
            </a:r>
            <a:r>
              <a:rPr lang="en-GB" dirty="0"/>
              <a:t>, ma 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alcuni</a:t>
            </a:r>
            <a:r>
              <a:rPr lang="en-GB" dirty="0"/>
              <a:t> </a:t>
            </a:r>
            <a:r>
              <a:rPr lang="en-GB" dirty="0" err="1"/>
              <a:t>progetti</a:t>
            </a:r>
            <a:r>
              <a:rPr lang="en-GB" dirty="0"/>
              <a:t> di </a:t>
            </a:r>
            <a:r>
              <a:rPr lang="en-GB" dirty="0" err="1"/>
              <a:t>tralicci</a:t>
            </a:r>
            <a:r>
              <a:rPr lang="en-GB" dirty="0"/>
              <a:t> </a:t>
            </a:r>
            <a:r>
              <a:rPr lang="en-GB" dirty="0" err="1"/>
              <a:t>particolarmente</a:t>
            </a:r>
            <a:r>
              <a:rPr lang="en-GB" dirty="0"/>
              <a:t> </a:t>
            </a:r>
            <a:r>
              <a:rPr lang="en-GB" dirty="0" err="1"/>
              <a:t>popolari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vedrai</a:t>
            </a:r>
            <a:r>
              <a:rPr lang="en-GB" dirty="0"/>
              <a:t> </a:t>
            </a:r>
            <a:r>
              <a:rPr lang="en-GB" dirty="0" err="1"/>
              <a:t>ancora</a:t>
            </a:r>
            <a:r>
              <a:rPr lang="en-GB" dirty="0"/>
              <a:t> e </a:t>
            </a:r>
            <a:r>
              <a:rPr lang="en-GB" dirty="0" err="1"/>
              <a:t>ancora</a:t>
            </a:r>
            <a:r>
              <a:rPr lang="en-GB" dirty="0"/>
              <a:t>, e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indicati</a:t>
            </a:r>
            <a:r>
              <a:rPr lang="en-GB" dirty="0"/>
              <a:t> con </a:t>
            </a:r>
            <a:r>
              <a:rPr lang="en-GB" dirty="0" err="1"/>
              <a:t>nomi</a:t>
            </a:r>
            <a:r>
              <a:rPr lang="en-GB" dirty="0"/>
              <a:t> </a:t>
            </a:r>
            <a:r>
              <a:rPr lang="en-GB" dirty="0" err="1"/>
              <a:t>specifici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mostrata</a:t>
            </a:r>
            <a:r>
              <a:rPr lang="en-GB" dirty="0"/>
              <a:t> in alto a sinistra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capriata</a:t>
            </a:r>
            <a:r>
              <a:rPr lang="en-GB" dirty="0"/>
              <a:t> Fink, ma </a:t>
            </a:r>
            <a:r>
              <a:rPr lang="en-GB" dirty="0" err="1"/>
              <a:t>ce</a:t>
            </a:r>
            <a:r>
              <a:rPr lang="en-GB" dirty="0"/>
              <a:t> ne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molte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, come </a:t>
            </a:r>
            <a:r>
              <a:rPr lang="en-GB" dirty="0" err="1"/>
              <a:t>puoi</a:t>
            </a:r>
            <a:r>
              <a:rPr lang="en-GB" dirty="0"/>
              <a:t> </a:t>
            </a:r>
            <a:r>
              <a:rPr lang="en-GB" dirty="0" err="1"/>
              <a:t>vedere</a:t>
            </a:r>
            <a:r>
              <a:rPr lang="en-GB" dirty="0"/>
              <a:t> qui.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8598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Questi sono tralicci piani e possono essere analizzati con </a:t>
            </a:r>
            <a:r>
              <a:rPr lang="en-GB" dirty="0"/>
              <a:t>I</a:t>
            </a:r>
            <a:r>
              <a:rPr lang="en-IT"/>
              <a:t> metodi della statica dei sistemi piani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996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525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9032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70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40199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1696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1944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06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vantaggi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travature</a:t>
            </a:r>
            <a:r>
              <a:rPr lang="en-GB" dirty="0"/>
              <a:t> </a:t>
            </a:r>
            <a:r>
              <a:rPr lang="en-GB" dirty="0" err="1"/>
              <a:t>reticolari</a:t>
            </a:r>
            <a:r>
              <a:rPr lang="en-GB" dirty="0"/>
              <a:t> e’ la lor </a:t>
            </a:r>
            <a:r>
              <a:rPr lang="en-GB" dirty="0" err="1"/>
              <a:t>modularita</a:t>
            </a:r>
            <a:r>
              <a:rPr lang="en-GB" dirty="0"/>
              <a:t>`. 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L’element</a:t>
            </a:r>
            <a:r>
              <a:rPr lang="en-GB" dirty="0"/>
              <a:t> </a:t>
            </a:r>
            <a:r>
              <a:rPr lang="en-GB" dirty="0" err="1"/>
              <a:t>fondamentale</a:t>
            </a:r>
            <a:r>
              <a:rPr lang="en-GB" dirty="0"/>
              <a:t> di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travatura</a:t>
            </a:r>
            <a:r>
              <a:rPr lang="en-GB" dirty="0"/>
              <a:t> </a:t>
            </a:r>
            <a:r>
              <a:rPr lang="en-GB" dirty="0" err="1"/>
              <a:t>reticolare</a:t>
            </a:r>
            <a:r>
              <a:rPr lang="en-GB" dirty="0"/>
              <a:t> </a:t>
            </a:r>
            <a:r>
              <a:rPr lang="en-GB" dirty="0" err="1"/>
              <a:t>piana</a:t>
            </a:r>
            <a:r>
              <a:rPr lang="en-GB" dirty="0"/>
              <a:t> e` il </a:t>
            </a:r>
            <a:r>
              <a:rPr lang="en-GB" dirty="0" err="1"/>
              <a:t>triangolo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e’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staticamente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cinematicamente</a:t>
            </a:r>
            <a:r>
              <a:rPr lang="en-GB" dirty="0"/>
              <a:t> </a:t>
            </a:r>
            <a:r>
              <a:rPr lang="en-GB" dirty="0" err="1"/>
              <a:t>determinata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- 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aggiungendo</a:t>
            </a:r>
            <a:r>
              <a:rPr lang="en-GB" dirty="0"/>
              <a:t> un </a:t>
            </a:r>
            <a:r>
              <a:rPr lang="en-GB" dirty="0" err="1"/>
              <a:t>elemento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ottiene</a:t>
            </a:r>
            <a:r>
              <a:rPr lang="en-GB" dirty="0"/>
              <a:t> un </a:t>
            </a:r>
            <a:r>
              <a:rPr lang="en-GB" dirty="0" err="1"/>
              <a:t>quadrilatero</a:t>
            </a:r>
            <a:r>
              <a:rPr lang="en-GB" dirty="0"/>
              <a:t> </a:t>
            </a:r>
            <a:r>
              <a:rPr lang="en-GB" dirty="0" err="1"/>
              <a:t>articolato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e’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internamente</a:t>
            </a:r>
            <a:r>
              <a:rPr lang="en-GB" dirty="0"/>
              <a:t> labile.</a:t>
            </a:r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BDEB5-6027-7246-9ACC-7C4EC7A44D15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8861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C796-5775-DDE6-EFBB-60CB0845E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3E741-3C67-E1CB-17FA-AB488E9D3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3BF4-0DF0-D61E-D2F9-BB2151B8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3104-2374-59EE-465A-83FBC704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FE87E-CA96-C967-5CB1-2EAFB0BD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187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4E0D-7E36-A16D-D888-3860290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4D133-8325-B319-952E-013F08EE1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1FD3-E11B-34FE-7B12-E8184681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63927-A3CF-1E8C-3AAE-6B172499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A7FE9-C625-4383-A58D-879D2D80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4487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B5DFB-B830-2529-AB67-8FDB3F384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F0FA-F0FD-9B57-A48A-BC711F54F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B8812-2A99-A2BA-E508-4E7C66CE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8DE7A-7820-D141-A620-73B63F93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04C9-A992-46B1-8FA1-B923A0ED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395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752B-BECD-00F8-9A07-DC7BDFB5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577CE-20C2-4B3C-EE6B-2019ADC9A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2042-798E-0CB9-CD23-F315823D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E0E7F-5E94-174B-7392-921135D1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B5E51-8ECC-9ADE-8BDA-B2345D2C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365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B859-A2C5-1742-7337-A5ECBA3E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CABC3-5B71-8CA9-436E-D279B2AF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977B-9E57-B911-8466-3D573F21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08E24-16AD-D317-0EE0-3551D1A5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7AED6-EE31-0E02-0A2B-CCD64746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9458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4EC-D3DA-89EF-ADB8-30AEE310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0F3A-7872-3B9D-AF69-11DC71167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498AD-30DA-D7D4-AEDA-47C93D6BF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AC378-44A6-31C8-12BD-36C1B77C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2F2C4-0652-7986-ECEA-0E549B8B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EA0B0-6A39-F08C-C04E-E50AFA7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108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277F-24A7-B289-ADDE-3F6F3140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587E-793C-CD57-5140-766A4796F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B6E84-C6D5-A22D-94D8-A89B15F8C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A3814-65DF-2889-83B2-FBA3EE3CB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B0643-1DBC-D321-D4F0-0EF650CD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57AB-D76E-9A54-366C-42275D43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11EDD-3145-143B-1AB2-2CE7FF2C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5177D-5632-FC91-8C89-1194AAD7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1818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3242-AA2F-5243-E23C-23E7E1A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78B75-83DB-20C9-C16E-9D90A2D5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7F87B-82EF-13F5-E0BA-1080FD69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2C88B-9625-9D57-3131-5EB0F295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499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47048-8C5F-A0B9-38A3-1EE5E05FE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D6EA0-329F-339E-6EF3-BDB98CC7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10B9-725E-A7B2-5C68-B3476133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21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CEFD-C6EC-0BCD-2C97-06AE5C9F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A661-4D59-AE88-C436-62C21650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AF191-C892-7CED-6E7D-ED7ABCF5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B8777-140A-69C5-83DA-3C039B65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E5729-4D39-7A06-559C-E9CC9664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16ED9-7D40-A66B-05DA-B30323B0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2260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0C47-B937-DE38-E7B4-4ECB3FA8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F75EF3-CD2E-3EAB-F349-F3FFC9514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4C51-8D17-04AD-59A7-46C26A7FB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0C4A0-251F-F60B-2669-7BF8E042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8656-472F-5D15-A4DB-64C5D7D8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EB72-1B9F-7049-6BEC-4E7BDB22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494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8C471-2233-E54C-D945-7365D251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DAEEA-05DC-30D4-0506-DE8CB43BC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541C0-B779-A433-4CBF-E070F4D0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4BD75-1241-664B-ABAD-E50EBE448B64}" type="datetimeFigureOut">
              <a:rPr lang="en-IT" smtClean="0"/>
              <a:t>06/07/23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1992E-84A5-6E7D-B694-FB0CDABB0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CE1A0-4A31-CF2D-47F2-ACA424D96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9A98A-62DB-6743-B962-5B1D45B8F08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7703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tags" Target="../tags/tag3.xml"/><Relationship Id="rId7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11" Type="http://schemas.openxmlformats.org/officeDocument/2006/relationships/image" Target="../media/image38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emf"/><Relationship Id="rId4" Type="http://schemas.openxmlformats.org/officeDocument/2006/relationships/tags" Target="../tags/tag4.xml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22B9-6C61-51EF-C467-34968499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Cos’e’ una travatura reticolare (traliccio)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0662-C0D0-1F98-32EC-2FEC63B40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La prima ipotesi che deve essere soddisfatta da una travatura reticolare e’ che ciascuno degli elementi che la costituisce sia collegato al resto della struttura da giunzioni </a:t>
            </a:r>
            <a:r>
              <a:rPr lang="en-IT" b="1" dirty="0"/>
              <a:t>assimilabili a cerniere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32D5-4754-4325-A4F4-D4D1CC08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3263565"/>
            <a:ext cx="3575049" cy="29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62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18BA-12CD-98CB-2EC2-5CD65D77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Tipi di capriate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DBEAB-9F1A-1AC8-657B-C004AC8B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5150" y="1974374"/>
            <a:ext cx="8521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278D0-DD60-8D36-4368-8B4EDF7D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61" y="2403402"/>
            <a:ext cx="6129133" cy="218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18C54-E949-BC66-C8CE-383F378A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278" y="4454598"/>
            <a:ext cx="6051661" cy="2181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1329A-2619-4B5C-D591-3A58CB022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278" y="352697"/>
            <a:ext cx="5760473" cy="22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  <a:extLst>
              <a:ext uri="{FF2B5EF4-FFF2-40B4-BE49-F238E27FC236}">
                <a16:creationId xmlns:a16="http://schemas.microsoft.com/office/drawing/2014/main" id="{B69B9E2A-C05F-CC34-15E5-7BBA6CA77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847" y="365125"/>
            <a:ext cx="7528306" cy="42346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C9BB2-15A4-534C-B2F1-665DD77D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9500"/>
            <a:ext cx="10515600" cy="1603375"/>
          </a:xfrm>
        </p:spPr>
        <p:txBody>
          <a:bodyPr>
            <a:normAutofit/>
          </a:bodyPr>
          <a:lstStyle/>
          <a:p>
            <a:r>
              <a:rPr lang="en-GB" dirty="0" err="1"/>
              <a:t>Questo</a:t>
            </a:r>
            <a:r>
              <a:rPr lang="en-GB" dirty="0"/>
              <a:t> video </a:t>
            </a:r>
            <a:r>
              <a:rPr lang="en-GB" dirty="0" err="1"/>
              <a:t>mostra</a:t>
            </a:r>
            <a:r>
              <a:rPr lang="en-GB" dirty="0"/>
              <a:t> come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travatura</a:t>
            </a:r>
            <a:r>
              <a:rPr lang="en-GB" dirty="0"/>
              <a:t> </a:t>
            </a:r>
            <a:r>
              <a:rPr lang="en-GB" dirty="0" err="1"/>
              <a:t>reticolare</a:t>
            </a:r>
            <a:r>
              <a:rPr lang="en-GB" dirty="0"/>
              <a:t> </a:t>
            </a:r>
            <a:r>
              <a:rPr lang="en-GB" dirty="0" err="1"/>
              <a:t>spaziale</a:t>
            </a:r>
            <a:r>
              <a:rPr lang="en-GB" dirty="0"/>
              <a:t> </a:t>
            </a:r>
            <a:r>
              <a:rPr lang="en-GB" dirty="0" err="1"/>
              <a:t>possa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trattata</a:t>
            </a:r>
            <a:r>
              <a:rPr lang="en-GB" dirty="0"/>
              <a:t> come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travatura</a:t>
            </a:r>
            <a:r>
              <a:rPr lang="en-GB" dirty="0"/>
              <a:t> </a:t>
            </a:r>
            <a:r>
              <a:rPr lang="en-GB" dirty="0" err="1"/>
              <a:t>piana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265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1CD5-65FB-6437-CD56-632392A4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Metodo dei nodi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6662-C0E4-E0EC-3F93-968F2B1E5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5554"/>
            <a:ext cx="10515600" cy="1431680"/>
          </a:xfrm>
        </p:spPr>
        <p:txBody>
          <a:bodyPr>
            <a:normAutofit fontScale="77500" lnSpcReduction="20000"/>
          </a:bodyPr>
          <a:lstStyle/>
          <a:p>
            <a:r>
              <a:rPr lang="en-IT" dirty="0"/>
              <a:t>L’osservazione fondamentale alla base dei metodi di calcolo delle travature reticolari e’ il fatto che, poiche’ su ogni elemento agiscono esclusivamente due forze, queste devo essere tra loro allineate</a:t>
            </a:r>
          </a:p>
          <a:p>
            <a:r>
              <a:rPr lang="en-IT" dirty="0"/>
              <a:t>Il metodo dei nodi si basa sull’imporre l’equilibrio di ciascun nodo, richiedendo che la somma vettoriale dei carichi e delle forze esercitate dalle aste su ciascun nodo sia zero.</a:t>
            </a:r>
          </a:p>
        </p:txBody>
      </p:sp>
      <p:pic>
        <p:nvPicPr>
          <p:cNvPr id="5" name="Picture 4" descr="Red arrow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ECFEF8C-E734-36A6-83B8-886A6F1C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1690688"/>
            <a:ext cx="3659657" cy="3861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F7FA3-2231-156D-9A0F-2E163C2A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61" y="1536578"/>
            <a:ext cx="3434862" cy="154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3F351-3DE2-42E4-F9EB-DFDD7F0B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61" y="3416559"/>
            <a:ext cx="3886200" cy="181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1CD5-65FB-6437-CD56-632392A4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/>
              <a:t>Metodo dei nodi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1D9D8-4881-1238-4EC1-B43AB9E6E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48907"/>
            <a:ext cx="10515600" cy="1728055"/>
          </a:xfrm>
        </p:spPr>
        <p:txBody>
          <a:bodyPr/>
          <a:lstStyle/>
          <a:p>
            <a:r>
              <a:rPr lang="en-IT" dirty="0"/>
              <a:t>Quindi, l’equilibrio di ogni nodo fornisce due equazioni scalari tra loro indipendenti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08968-0D11-4B30-A1BD-E5A45DD8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1690688"/>
            <a:ext cx="5543540" cy="2470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FDE14-8B08-3FC4-2F1E-87F75A29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29" y="1690688"/>
            <a:ext cx="4473467" cy="24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68542-8F68-D63C-0E00-760F7EEA2D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5811" y="190254"/>
                <a:ext cx="5589312" cy="6667745"/>
              </a:xfrm>
            </p:spPr>
            <p:txBody>
              <a:bodyPr/>
              <a:lstStyle/>
              <a:p>
                <a:r>
                  <a:rPr lang="en-IT" dirty="0"/>
                  <a:t>Consideriamo l’esempio in figura.</a:t>
                </a:r>
              </a:p>
              <a:p>
                <a:r>
                  <a:rPr lang="en-IT" dirty="0"/>
                  <a:t>Passo 1, calcoliamo le reazioni vincolari dei supporti </a:t>
                </a:r>
              </a:p>
              <a:p>
                <a:r>
                  <a:rPr lang="en-IT" dirty="0"/>
                  <a:t>Imponendo l’equilibrio delle forze orizzontali si ottiene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T" dirty="0"/>
                  <a:t> </a:t>
                </a:r>
              </a:p>
              <a:p>
                <a:r>
                  <a:rPr lang="en-IT" dirty="0"/>
                  <a:t>D</a:t>
                </a:r>
                <a:r>
                  <a:rPr lang="en-GB" dirty="0"/>
                  <a:t>a</a:t>
                </a:r>
                <a:r>
                  <a:rPr lang="en-IT" dirty="0"/>
                  <a:t>ll’equilibrio delle forze verticali troviamo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r>
                  <a:rPr lang="en-IT" dirty="0"/>
                  <a:t>I punti di applicazione delle reazioni verticali sono equidistanti dal punto C. Dunque, imponendo l’equilibrio dei momenti rispetto a C si trova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T" dirty="0"/>
              </a:p>
              <a:p>
                <a:r>
                  <a:rPr lang="en-IT" dirty="0"/>
                  <a:t>Concludiamo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68542-8F68-D63C-0E00-760F7EEA2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5811" y="190254"/>
                <a:ext cx="5589312" cy="6667745"/>
              </a:xfrm>
              <a:blipFill>
                <a:blip r:embed="rId2"/>
                <a:stretch>
                  <a:fillRect l="-2045" t="-1521" r="-20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3384F3-633E-9062-E3A7-806CAAC2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58" y="467457"/>
            <a:ext cx="3922730" cy="2504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64156-C1DB-D191-6BCB-AF80E4A1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459" y="3429000"/>
            <a:ext cx="3922730" cy="25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8542-8F68-D63C-0E00-760F7EEA2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811" y="190254"/>
            <a:ext cx="5589312" cy="6667745"/>
          </a:xfrm>
        </p:spPr>
        <p:txBody>
          <a:bodyPr/>
          <a:lstStyle/>
          <a:p>
            <a:r>
              <a:rPr lang="en-IT" dirty="0"/>
              <a:t>Il diagramma di struttura libera e’ pertanto quello in figura.</a:t>
            </a:r>
          </a:p>
          <a:p>
            <a:r>
              <a:rPr lang="en-IT" dirty="0"/>
              <a:t>Il passo successivo e` applicare ad ogni nodo le forze trasmesse dalle aste.</a:t>
            </a:r>
          </a:p>
          <a:p>
            <a:r>
              <a:rPr lang="en-IT" dirty="0"/>
              <a:t>In corrispondenza di ogni nodo disegniamo le forze che vengono trasmesse dalle aste, orientandole in modo che escano dal nodo. </a:t>
            </a:r>
            <a:r>
              <a:rPr lang="en-IT"/>
              <a:t>In questo modo, l’intensita’ della forza lungo il verso assunto convenzionalmente come positivo</a:t>
            </a:r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BF618C-54F0-666C-936B-C19FE189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190254"/>
            <a:ext cx="4305196" cy="237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29148-73CF-4055-9548-58B6FA2B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22" y="2870096"/>
            <a:ext cx="4305196" cy="24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4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919A-CE5F-2DC9-B283-4A692AA3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9D89B3DD-D02B-ECD2-9E4E-2C8C6A7D93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2769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F18C-9E41-E369-E8B5-6DDC94C3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32" y="2462149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Metodo dei nodi</a:t>
            </a:r>
          </a:p>
        </p:txBody>
      </p:sp>
    </p:spTree>
    <p:extLst>
      <p:ext uri="{BB962C8B-B14F-4D97-AF65-F5344CB8AC3E}">
        <p14:creationId xmlns:p14="http://schemas.microsoft.com/office/powerpoint/2010/main" val="220032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18D03-5AC5-FEDE-184C-545B9FBE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2" y="140999"/>
            <a:ext cx="4974225" cy="30993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235" y="140999"/>
            <a:ext cx="5472547" cy="6450229"/>
          </a:xfrm>
        </p:spPr>
        <p:txBody>
          <a:bodyPr/>
          <a:lstStyle/>
          <a:p>
            <a:r>
              <a:rPr lang="en-IT" dirty="0"/>
              <a:t>Passo 1: determiniamo le reazioni vincolari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FE94D-2AE8-1C2B-E165-2C4FD924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4" y="3617624"/>
            <a:ext cx="5472547" cy="30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22B9-6C61-51EF-C467-34968499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Cos’e’ una travatura reticolare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0662-C0D0-1F98-32EC-2FEC63B4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IT" dirty="0"/>
              <a:t>La seconda ipotesi che deve essere verificata e’ che la struttura sia caricata solo in corrispondenza delle cerniere.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E9EAC-487D-85A4-D5AD-B4ECBE96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854" y="2962286"/>
            <a:ext cx="3420663" cy="34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18D03-5AC5-FEDE-184C-545B9FBE6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82" y="140999"/>
            <a:ext cx="4974225" cy="30993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235" y="140999"/>
            <a:ext cx="5472547" cy="6450229"/>
          </a:xfrm>
        </p:spPr>
        <p:txBody>
          <a:bodyPr/>
          <a:lstStyle/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FE94D-2AE8-1C2B-E165-2C4FD924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74" y="3617624"/>
            <a:ext cx="5472547" cy="303116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$$&#10;\sum F_{ix}=0 \quad \Rightarrow \quad H_A=0&#10;$$&#10;&#10;\end{document}" title="IguanaTex Bitmap Display">
            <a:extLst>
              <a:ext uri="{FF2B5EF4-FFF2-40B4-BE49-F238E27FC236}">
                <a16:creationId xmlns:a16="http://schemas.microsoft.com/office/drawing/2014/main" id="{62261C6D-C7DA-5FF6-7D0A-BE0F37DE61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22511" y="721710"/>
            <a:ext cx="4124960" cy="49784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 descr="\documentclass{article}&#10;\usepackage{amsmath}&#10;\pagestyle{empty}&#10;\begin{document}&#10;&#10;$$&#10;\sum F_{iy}=0 \Rightarrow F_A+F_E=20&#10;$$&#10;&#10;\end{document}" title="IguanaTex Bitmap Display">
            <a:extLst>
              <a:ext uri="{FF2B5EF4-FFF2-40B4-BE49-F238E27FC236}">
                <a16:creationId xmlns:a16="http://schemas.microsoft.com/office/drawing/2014/main" id="{8CDE1D48-04E6-44F2-921C-426B9963AE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22510" y="1551340"/>
            <a:ext cx="4444990" cy="4978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\documentclass{article}&#10;\usepackage{amsmath}&#10;\pagestyle{empty}&#10;\begin{document}&#10;&#10;$$&#10;\sum M_C=0 \rightarrow d \cdot F_A=d \cdot F_E&#10;$$&#10;&#10;\end{document}" title="IguanaTex Bitmap Display">
            <a:extLst>
              <a:ext uri="{FF2B5EF4-FFF2-40B4-BE49-F238E27FC236}">
                <a16:creationId xmlns:a16="http://schemas.microsoft.com/office/drawing/2014/main" id="{0A929F2C-02BF-173D-BB58-D5CFE71A93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29542" y="2279063"/>
            <a:ext cx="4702240" cy="51032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1" name="Picture 20" descr="\documentclass{article}&#10;\usepackage{amsmath}&#10;\pagestyle{empty}&#10;\begin{document}&#10;&#10;$$&#10;\begin{aligned}&#10;&amp; F_A=10 \mathrm{kN} \\&#10;&amp; F_E=10 \mathrm{kN}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2B57B283-4E27-AB16-B40C-A2C69605D7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24288" y="3413801"/>
            <a:ext cx="1742440" cy="85344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65878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55455-1619-3126-00B3-6A41AF06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0" y="140999"/>
            <a:ext cx="4983039" cy="2863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B4867-485B-CDC0-1EF8-ABDB96BB3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00" y="3429000"/>
            <a:ext cx="4983039" cy="2506262"/>
          </a:xfrm>
          <a:prstGeom prst="rect">
            <a:avLst/>
          </a:prstGeom>
        </p:spPr>
      </p:pic>
      <p:pic>
        <p:nvPicPr>
          <p:cNvPr id="11" name="My Movie.mp4">
            <a:hlinkClick r:id="" action="ppaction://media"/>
            <a:extLst>
              <a:ext uri="{FF2B5EF4-FFF2-40B4-BE49-F238E27FC236}">
                <a16:creationId xmlns:a16="http://schemas.microsoft.com/office/drawing/2014/main" id="{7F1DB638-CA60-5730-005B-68582F64A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8409" y="347409"/>
            <a:ext cx="47244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1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9259" y="140999"/>
                <a:ext cx="6514083" cy="30178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T" dirty="0"/>
                  <a:t>Consideriamo il nodo A.</a:t>
                </a:r>
              </a:p>
              <a:p>
                <a:pPr marL="0" indent="0">
                  <a:buNone/>
                </a:pPr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Imponendo l’equilibrio lungo la direzione verticale troviamo la condizione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=−11,5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9259" y="140999"/>
                <a:ext cx="6514083" cy="3017837"/>
              </a:xfrm>
              <a:blipFill>
                <a:blip r:embed="rId2"/>
                <a:stretch>
                  <a:fillRect l="-1942" t="-37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FA93B-6ACA-970D-BE29-E2C555A9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5" y="142926"/>
            <a:ext cx="4615774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CCD0E-FDBF-CD34-0DAB-907710EA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8" y="3158836"/>
            <a:ext cx="3634509" cy="2980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36A2C-DA83-5F4B-FE20-B69C94DB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981" y="3158836"/>
            <a:ext cx="3553552" cy="29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9259" y="140999"/>
                <a:ext cx="6514083" cy="30178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T" dirty="0"/>
                  <a:t>Imponendo l’equilibrio lungo la direzione orizzontale otteniamo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dirty="0"/>
                  <a:t>=0</a:t>
                </a:r>
              </a:p>
              <a:p>
                <a:pPr marL="0" indent="0">
                  <a:buNone/>
                </a:pPr>
                <a:r>
                  <a:rPr lang="en-IT" dirty="0"/>
                  <a:t>Ne segue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T" dirty="0"/>
              </a:p>
              <a:p>
                <a:pPr marL="0" indent="0">
                  <a:buNone/>
                </a:pPr>
                <a:endParaRPr lang="en-IT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9259" y="140999"/>
                <a:ext cx="6514083" cy="3017837"/>
              </a:xfrm>
              <a:blipFill>
                <a:blip r:embed="rId2"/>
                <a:stretch>
                  <a:fillRect l="-1942" t="-37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FA93B-6ACA-970D-BE29-E2C555A9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5" y="142926"/>
            <a:ext cx="4615774" cy="2781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A4192-74D4-0A36-CCC9-8BE64052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8" y="3322191"/>
            <a:ext cx="3573318" cy="320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4394F-DAC2-D2ED-5E77-9372C9950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7" y="3322191"/>
            <a:ext cx="4676475" cy="32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78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259" y="140999"/>
            <a:ext cx="6514083" cy="3017837"/>
          </a:xfrm>
        </p:spPr>
        <p:txBody>
          <a:bodyPr/>
          <a:lstStyle/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72E3A-9658-096C-A593-CFAF1DC1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8" y="140999"/>
            <a:ext cx="3670300" cy="3043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99A39-E3DE-86E2-C760-693A4D6B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78" y="2068601"/>
            <a:ext cx="7842758" cy="41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259" y="140999"/>
            <a:ext cx="6514083" cy="3017837"/>
          </a:xfrm>
        </p:spPr>
        <p:txBody>
          <a:bodyPr/>
          <a:lstStyle/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99A39-E3DE-86E2-C760-693A4D6B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5" y="161164"/>
            <a:ext cx="5684774" cy="2997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9CD04-04BD-90C2-238D-441DD2F8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86" y="3530600"/>
            <a:ext cx="4887209" cy="2516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FA969-AAA7-281A-F9A5-D0A3F4A6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95" y="161164"/>
            <a:ext cx="5051552" cy="2807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FE573-632F-91A8-FBC3-352FF518D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718" y="3289376"/>
            <a:ext cx="3889898" cy="2879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0F6DE1-C94D-169D-2C24-F6BB8946C7F4}"/>
                  </a:ext>
                </a:extLst>
              </p:cNvPr>
              <p:cNvSpPr txBox="1"/>
              <p:nvPr/>
            </p:nvSpPr>
            <p:spPr>
              <a:xfrm>
                <a:off x="10643616" y="4632960"/>
                <a:ext cx="1078629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0F6DE1-C94D-169D-2C24-F6BB8946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616" y="4632960"/>
                <a:ext cx="1078629" cy="668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20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40999"/>
                <a:ext cx="5777342" cy="30178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T" dirty="0"/>
                  <a:t>Imponendo l’equilibrio lungo la direzione orizzontale si trova</a:t>
                </a:r>
              </a:p>
              <a:p>
                <a:pPr marL="0" indent="0">
                  <a:buNone/>
                </a:pPr>
                <a:r>
                  <a:rPr lang="en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=−11.5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IT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D9BCA81-6776-F439-8AFE-DB8BD1533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40999"/>
                <a:ext cx="5777342" cy="3017837"/>
              </a:xfrm>
              <a:blipFill>
                <a:blip r:embed="rId2"/>
                <a:stretch>
                  <a:fillRect l="-2412" t="-37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99A39-E3DE-86E2-C760-693A4D6B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5" y="161164"/>
            <a:ext cx="5684774" cy="299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FE573-632F-91A8-FBC3-352FF518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33" y="3527183"/>
            <a:ext cx="3889898" cy="28798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A9BB39-0289-CC27-8D74-776FAB62B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02" y="3595189"/>
            <a:ext cx="4441698" cy="27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0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256" y="311687"/>
            <a:ext cx="5401056" cy="8221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Dalla </a:t>
            </a:r>
            <a:r>
              <a:rPr lang="en-US" dirty="0" err="1"/>
              <a:t>simmetria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determinare</a:t>
            </a:r>
            <a:r>
              <a:rPr lang="en-US" dirty="0"/>
              <a:t> le </a:t>
            </a:r>
            <a:r>
              <a:rPr lang="en-US" dirty="0" err="1"/>
              <a:t>forze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nodi D e E, e da </a:t>
            </a:r>
            <a:r>
              <a:rPr lang="en-US" dirty="0" err="1"/>
              <a:t>questi</a:t>
            </a:r>
            <a:r>
              <a:rPr lang="en-US" dirty="0"/>
              <a:t> quelle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C</a:t>
            </a:r>
            <a:endParaRPr lang="en-US" b="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D0E8B-C33A-439E-26D6-44DCC7A2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8" y="113217"/>
            <a:ext cx="52578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DA991-2DC4-5702-CEF9-89D64A40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36" y="2913888"/>
            <a:ext cx="6570042" cy="361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9BCA81-6776-F439-8AFE-DB8BD153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256" y="311687"/>
            <a:ext cx="5401056" cy="8221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rosso </a:t>
            </a:r>
            <a:r>
              <a:rPr lang="en-US" dirty="0" err="1"/>
              <a:t>sono</a:t>
            </a:r>
            <a:r>
              <a:rPr lang="en-US" dirty="0"/>
              <a:t> indicate le </a:t>
            </a:r>
            <a:r>
              <a:rPr lang="en-US" dirty="0" err="1"/>
              <a:t>aste</a:t>
            </a:r>
            <a:r>
              <a:rPr lang="en-US" dirty="0"/>
              <a:t> </a:t>
            </a:r>
            <a:r>
              <a:rPr lang="en-US" dirty="0" err="1"/>
              <a:t>compresse</a:t>
            </a:r>
            <a:r>
              <a:rPr lang="en-US" dirty="0"/>
              <a:t> e in </a:t>
            </a:r>
            <a:r>
              <a:rPr lang="en-US" dirty="0" err="1"/>
              <a:t>turchino</a:t>
            </a:r>
            <a:r>
              <a:rPr lang="en-US" dirty="0"/>
              <a:t> quelle </a:t>
            </a:r>
            <a:r>
              <a:rPr lang="en-US" dirty="0" err="1"/>
              <a:t>tese</a:t>
            </a:r>
            <a:endParaRPr lang="en-US" b="0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D690-9523-FBC9-E6F4-25A43950CEE4}"/>
              </a:ext>
            </a:extLst>
          </p:cNvPr>
          <p:cNvSpPr txBox="1"/>
          <p:nvPr/>
        </p:nvSpPr>
        <p:spPr>
          <a:xfrm>
            <a:off x="3768436" y="6525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9C1A8-E935-C11B-CD2F-127CF10F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662" y="1544813"/>
            <a:ext cx="6456680" cy="5165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5F7E6-156F-F468-754E-B999C8D6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8" y="234935"/>
            <a:ext cx="4657344" cy="26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5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6B56-6BD8-BDCD-8A4C-8E858DDB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95072"/>
            <a:ext cx="4669536" cy="6510528"/>
          </a:xfrm>
        </p:spPr>
        <p:txBody>
          <a:bodyPr/>
          <a:lstStyle/>
          <a:p>
            <a:r>
              <a:rPr lang="en-IT" dirty="0"/>
              <a:t>Elementi scarichi</a:t>
            </a:r>
          </a:p>
          <a:p>
            <a:endParaRPr lang="en-IT" dirty="0"/>
          </a:p>
          <a:p>
            <a:r>
              <a:rPr lang="en-GB" dirty="0"/>
              <a:t>P</a:t>
            </a:r>
            <a:r>
              <a:rPr lang="en-IT" dirty="0"/>
              <a:t>uo’ verificarsi che alcuni elementi della struttura siano scarichi.</a:t>
            </a:r>
          </a:p>
          <a:p>
            <a:r>
              <a:rPr lang="en-IT" dirty="0"/>
              <a:t>Ad esempio, nel caso di un nodo scarico in cui convergano tre elementi, due dei quali paralleli.</a:t>
            </a:r>
          </a:p>
          <a:p>
            <a:r>
              <a:rPr lang="en-IT" dirty="0"/>
              <a:t>In questo caso, la tensione dell’asta obliqua deve essere nulla per garantire l’equilibrio lungo la direzione verticale.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51E78-289A-1032-2978-5F31AF96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74" y="195072"/>
            <a:ext cx="3914902" cy="2320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6A319-932D-E8D6-50B8-E079904B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74" y="2850134"/>
            <a:ext cx="3939952" cy="20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22B9-6C61-51EF-C467-34968499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Cos’e’ una travatura reticolare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0662-C0D0-1F98-32EC-2FEC63B4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 lnSpcReduction="20000"/>
          </a:bodyPr>
          <a:lstStyle/>
          <a:p>
            <a:r>
              <a:rPr lang="en-IT" dirty="0"/>
              <a:t>Grazie alle ipotesi fatte, ogni elemento della trave e’ soggetto solo a forze applicate agli estremi (carichi o reazioni vincolari). Di conseguenza in ogni elemento si instaura esclusivamente una sollecitazione assiale. Pertanto, ogni elemento e’ teso oppure compresso.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3B80C-40D1-061C-54C7-21930802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88" y="3665562"/>
            <a:ext cx="3660648" cy="2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2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6B56-6BD8-BDCD-8A4C-8E858DDB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95072"/>
            <a:ext cx="4669536" cy="6510528"/>
          </a:xfrm>
        </p:spPr>
        <p:txBody>
          <a:bodyPr/>
          <a:lstStyle/>
          <a:p>
            <a:r>
              <a:rPr lang="en-IT" dirty="0"/>
              <a:t>Elementi scarichi</a:t>
            </a:r>
          </a:p>
          <a:p>
            <a:endParaRPr lang="en-IT" dirty="0"/>
          </a:p>
          <a:p>
            <a:r>
              <a:rPr lang="en-US" dirty="0"/>
              <a:t>Si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scarichi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di due </a:t>
            </a:r>
            <a:r>
              <a:rPr lang="en-US" dirty="0" err="1"/>
              <a:t>elementi</a:t>
            </a:r>
            <a:r>
              <a:rPr lang="en-US" dirty="0"/>
              <a:t> non </a:t>
            </a:r>
            <a:r>
              <a:rPr lang="en-US" dirty="0" err="1"/>
              <a:t>paralleli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r>
              <a:rPr lang="en-US" dirty="0"/>
              <a:t> in un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scarico</a:t>
            </a:r>
            <a:r>
              <a:rPr lang="en-US" dirty="0"/>
              <a:t>.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l’equilibrio</a:t>
            </a:r>
            <a:r>
              <a:rPr lang="en-US" dirty="0"/>
              <a:t> </a:t>
            </a:r>
            <a:r>
              <a:rPr lang="en-US" dirty="0" err="1"/>
              <a:t>impone</a:t>
            </a:r>
            <a:r>
              <a:rPr lang="en-US" dirty="0"/>
              <a:t> </a:t>
            </a:r>
            <a:r>
              <a:rPr lang="en-US" dirty="0" err="1"/>
              <a:t>l’annullarsi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tensioni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due </a:t>
            </a:r>
            <a:r>
              <a:rPr lang="en-US" dirty="0" err="1"/>
              <a:t>elementi</a:t>
            </a:r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C5DDE-DB2C-4C39-E6BF-75D1868B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02" y="2231136"/>
            <a:ext cx="2032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6B56-6BD8-BDCD-8A4C-8E858DDB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95072"/>
            <a:ext cx="4669536" cy="6510528"/>
          </a:xfrm>
        </p:spPr>
        <p:txBody>
          <a:bodyPr/>
          <a:lstStyle/>
          <a:p>
            <a:r>
              <a:rPr lang="en-IT" dirty="0"/>
              <a:t>Elementi scarichi</a:t>
            </a:r>
          </a:p>
          <a:p>
            <a:endParaRPr lang="en-IT" dirty="0"/>
          </a:p>
          <a:p>
            <a:r>
              <a:rPr lang="en-US" dirty="0"/>
              <a:t>Nella </a:t>
            </a:r>
            <a:r>
              <a:rPr lang="en-US" dirty="0" err="1"/>
              <a:t>struttura</a:t>
            </a:r>
            <a:r>
              <a:rPr lang="en-US" dirty="0"/>
              <a:t> in </a:t>
            </a:r>
            <a:r>
              <a:rPr lang="en-US" dirty="0" err="1"/>
              <a:t>figura</a:t>
            </a:r>
            <a:r>
              <a:rPr lang="en-US" dirty="0"/>
              <a:t>, le </a:t>
            </a:r>
            <a:r>
              <a:rPr lang="en-US" dirty="0" err="1"/>
              <a:t>aste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convergono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indicato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scariche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Analogamente</a:t>
            </a:r>
            <a:r>
              <a:rPr lang="en-US" dirty="0"/>
              <a:t>, e’ </a:t>
            </a:r>
            <a:r>
              <a:rPr lang="en-US" dirty="0" err="1"/>
              <a:t>scarico</a:t>
            </a:r>
            <a:r>
              <a:rPr lang="en-US" dirty="0"/>
              <a:t> </a:t>
            </a:r>
            <a:r>
              <a:rPr lang="en-US" dirty="0" err="1"/>
              <a:t>l’elemento</a:t>
            </a:r>
            <a:r>
              <a:rPr lang="en-US" dirty="0"/>
              <a:t> </a:t>
            </a:r>
            <a:r>
              <a:rPr lang="en-US" dirty="0" err="1"/>
              <a:t>verticale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converge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indicato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.</a:t>
            </a:r>
          </a:p>
          <a:p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rimuovendo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scarichi</a:t>
            </a:r>
            <a:r>
              <a:rPr lang="en-US" dirty="0"/>
              <a:t> </a:t>
            </a:r>
            <a:r>
              <a:rPr lang="en-US" dirty="0" err="1"/>
              <a:t>l’equilibrio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struttura</a:t>
            </a:r>
            <a:r>
              <a:rPr lang="en-US" dirty="0"/>
              <a:t> e’ </a:t>
            </a:r>
            <a:r>
              <a:rPr lang="en-US" dirty="0" err="1"/>
              <a:t>ancora</a:t>
            </a:r>
            <a:r>
              <a:rPr lang="en-US" dirty="0"/>
              <a:t> possible. </a:t>
            </a:r>
            <a:r>
              <a:rPr lang="en-US" dirty="0" err="1"/>
              <a:t>Tuttavia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di un </a:t>
            </a:r>
            <a:r>
              <a:rPr lang="en-US" dirty="0" err="1"/>
              <a:t>equilibrio</a:t>
            </a:r>
            <a:r>
              <a:rPr lang="en-US" dirty="0"/>
              <a:t> </a:t>
            </a:r>
            <a:r>
              <a:rPr lang="en-US" dirty="0" err="1"/>
              <a:t>instabile</a:t>
            </a:r>
            <a:r>
              <a:rPr lang="en-US" dirty="0"/>
              <a:t>.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FC285-736F-54EE-170B-3A8BA002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64" y="57912"/>
            <a:ext cx="38862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D6E79-E790-941F-ED58-DACD11A2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2" y="2505457"/>
            <a:ext cx="3898332" cy="200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1DD87-7FF9-B61C-7DFE-6F0029D5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964" y="4675634"/>
            <a:ext cx="3429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A85D-4E25-EF5C-03FC-3FA6772B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559685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Metodo delle sezioni</a:t>
            </a:r>
          </a:p>
        </p:txBody>
      </p:sp>
    </p:spTree>
    <p:extLst>
      <p:ext uri="{BB962C8B-B14F-4D97-AF65-F5344CB8AC3E}">
        <p14:creationId xmlns:p14="http://schemas.microsoft.com/office/powerpoint/2010/main" val="193741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2B6AA-4EBC-EA65-5F4B-BAEDFF3B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2165"/>
            <a:ext cx="5689600" cy="276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B5818-B3B4-A159-3164-A96B265F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689600" cy="2506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DEB366-4D1B-93E7-9667-141E53D7D947}"/>
                  </a:ext>
                </a:extLst>
              </p:cNvPr>
              <p:cNvSpPr txBox="1"/>
              <p:nvPr/>
            </p:nvSpPr>
            <p:spPr>
              <a:xfrm>
                <a:off x="6790944" y="499872"/>
                <a:ext cx="5047488" cy="5875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Imponendo </a:t>
                </a:r>
                <a:r>
                  <a:rPr lang="en-US" dirty="0" err="1"/>
                  <a:t>l’annullarsi</a:t>
                </a:r>
                <a:r>
                  <a:rPr lang="en-US" dirty="0"/>
                  <a:t> </a:t>
                </a:r>
                <a:r>
                  <a:rPr lang="en-US" dirty="0" err="1"/>
                  <a:t>della</a:t>
                </a:r>
                <a:r>
                  <a:rPr lang="en-US" dirty="0"/>
                  <a:t> </a:t>
                </a:r>
                <a:r>
                  <a:rPr lang="en-US" dirty="0" err="1"/>
                  <a:t>risultante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forze</a:t>
                </a:r>
                <a:r>
                  <a:rPr lang="en-US" dirty="0"/>
                  <a:t> </a:t>
                </a:r>
                <a:r>
                  <a:rPr lang="en-US" dirty="0" err="1"/>
                  <a:t>orizzontali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trova</a:t>
                </a: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Imponendo</a:t>
                </a:r>
                <a:r>
                  <a:rPr lang="en-US" dirty="0"/>
                  <a:t> </a:t>
                </a:r>
                <a:r>
                  <a:rPr lang="en-US" dirty="0" err="1"/>
                  <a:t>l’annullarsi</a:t>
                </a:r>
                <a:r>
                  <a:rPr lang="en-US" dirty="0"/>
                  <a:t> del </a:t>
                </a:r>
                <a:r>
                  <a:rPr lang="en-US" dirty="0" err="1"/>
                  <a:t>momento</a:t>
                </a:r>
                <a:r>
                  <a:rPr lang="en-US" dirty="0"/>
                  <a:t> </a:t>
                </a:r>
                <a:r>
                  <a:rPr lang="en-US" dirty="0" err="1"/>
                  <a:t>risultante</a:t>
                </a:r>
                <a:r>
                  <a:rPr lang="en-US" dirty="0"/>
                  <a:t> rispetto al punto A </a:t>
                </a:r>
                <a:r>
                  <a:rPr lang="en-US" dirty="0" err="1"/>
                  <a:t>scriviamo</a:t>
                </a:r>
                <a:r>
                  <a:rPr lang="en-US" dirty="0"/>
                  <a:t>:</a:t>
                </a:r>
              </a:p>
              <a:p>
                <a:pPr algn="ctr"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−2⋅8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−4⋅20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IT" dirty="0"/>
                  <a:t>Troviamo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168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IT" dirty="0"/>
              </a:p>
              <a:p>
                <a:r>
                  <a:rPr lang="en-IT" dirty="0"/>
                  <a:t>Per determinare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possiamo, in alternativa, imporre l’equilibrio lungo la direzione verticale.</a:t>
                </a:r>
              </a:p>
              <a:p>
                <a:endParaRPr lang="en-IT" dirty="0"/>
              </a:p>
              <a:p>
                <a:r>
                  <a:rPr lang="en-IT" dirty="0"/>
                  <a:t>Scriviamo</a:t>
                </a:r>
              </a:p>
              <a:p>
                <a:endParaRPr lang="en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+21−8−20−12=0 </m:t>
                      </m:r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Troviamo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=19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DEB366-4D1B-93E7-9667-141E53D7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4" y="499872"/>
                <a:ext cx="5047488" cy="5875711"/>
              </a:xfrm>
              <a:prstGeom prst="rect">
                <a:avLst/>
              </a:prstGeom>
              <a:blipFill>
                <a:blip r:embed="rId4"/>
                <a:stretch>
                  <a:fillRect l="-1003" t="-431" b="-4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889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CDEB366-4D1B-93E7-9667-141E53D7D947}"/>
              </a:ext>
            </a:extLst>
          </p:cNvPr>
          <p:cNvSpPr txBox="1"/>
          <p:nvPr/>
        </p:nvSpPr>
        <p:spPr>
          <a:xfrm>
            <a:off x="6778587" y="512229"/>
            <a:ext cx="504748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Una volta determinate le </a:t>
            </a:r>
            <a:r>
              <a:rPr lang="en-US" dirty="0" err="1"/>
              <a:t>reazioni</a:t>
            </a:r>
            <a:r>
              <a:rPr lang="en-US" dirty="0"/>
              <a:t> </a:t>
            </a:r>
            <a:r>
              <a:rPr lang="en-US" dirty="0" err="1"/>
              <a:t>vincolari</a:t>
            </a:r>
            <a:r>
              <a:rPr lang="en-US" dirty="0"/>
              <a:t>, </a:t>
            </a:r>
            <a:r>
              <a:rPr lang="en-US" dirty="0" err="1"/>
              <a:t>procediamo</a:t>
            </a:r>
            <a:r>
              <a:rPr lang="en-US" dirty="0"/>
              <a:t> </a:t>
            </a:r>
            <a:r>
              <a:rPr lang="en-US" dirty="0" err="1"/>
              <a:t>adoperando</a:t>
            </a:r>
            <a:r>
              <a:rPr lang="en-US" dirty="0"/>
              <a:t> il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sezioni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Pratichiamo</a:t>
            </a:r>
            <a:r>
              <a:rPr lang="en-US" dirty="0"/>
              <a:t> un </a:t>
            </a:r>
            <a:r>
              <a:rPr lang="en-US" dirty="0" err="1"/>
              <a:t>taglio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sezione</a:t>
            </a:r>
            <a:r>
              <a:rPr lang="en-US" dirty="0"/>
              <a:t> </a:t>
            </a:r>
            <a:r>
              <a:rPr lang="en-US" dirty="0" err="1"/>
              <a:t>attraversata</a:t>
            </a:r>
            <a:r>
              <a:rPr lang="en-US" dirty="0"/>
              <a:t> da al piu’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aste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Imponiamo</a:t>
            </a:r>
            <a:r>
              <a:rPr lang="en-US" dirty="0"/>
              <a:t> </a:t>
            </a:r>
            <a:r>
              <a:rPr lang="en-US" dirty="0" err="1"/>
              <a:t>l’equilibrio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la </a:t>
            </a:r>
            <a:r>
              <a:rPr lang="en-US" dirty="0" err="1"/>
              <a:t>direzione</a:t>
            </a:r>
            <a:r>
              <a:rPr lang="en-US" dirty="0"/>
              <a:t> </a:t>
            </a:r>
            <a:r>
              <a:rPr lang="en-US" dirty="0" err="1"/>
              <a:t>verticale</a:t>
            </a:r>
            <a:r>
              <a:rPr lang="en-US" dirty="0"/>
              <a:t> , </a:t>
            </a:r>
            <a:r>
              <a:rPr lang="en-US" dirty="0" err="1"/>
              <a:t>ottenendo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Imponiamo</a:t>
            </a:r>
            <a:r>
              <a:rPr lang="en-US" dirty="0"/>
              <a:t> </a:t>
            </a:r>
            <a:r>
              <a:rPr lang="en-US" dirty="0" err="1"/>
              <a:t>l’equilibrio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momenti</a:t>
            </a:r>
            <a:r>
              <a:rPr lang="en-US" dirty="0"/>
              <a:t> </a:t>
            </a:r>
            <a:r>
              <a:rPr lang="en-US" dirty="0" err="1"/>
              <a:t>attorno</a:t>
            </a:r>
            <a:r>
              <a:rPr lang="en-US" dirty="0"/>
              <a:t> al polo 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9F895-DC23-2F52-6162-340CC16C8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8" y="292100"/>
            <a:ext cx="4333289" cy="22316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60EF94-CBFD-1D50-3C82-E9759705E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288" y="2938526"/>
            <a:ext cx="4333289" cy="192949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$&#10;\sum F_y=0 \Rightarrow F_{F E} \cdot \sin \left(45^{\circ}\right)+12=21 \longrightarrow F_{F E}=12.7 \mathrm{kN}&#10;$$&#10;&#10;\end{document}" title="IguanaTex Bitmap Display">
            <a:extLst>
              <a:ext uri="{FF2B5EF4-FFF2-40B4-BE49-F238E27FC236}">
                <a16:creationId xmlns:a16="http://schemas.microsoft.com/office/drawing/2014/main" id="{15AD22C6-E47F-4BC5-516B-4D3B83C1AC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2997" y="2911270"/>
            <a:ext cx="4718667" cy="26111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\documentclass{article}&#10;\usepackage{amsmath}&#10;\pagestyle{empty}&#10;\begin{document}&#10;&#10;$\sum M_F=0$&#10;&#10;\end{document}" title="IguanaTex Bitmap Display">
            <a:extLst>
              <a:ext uri="{FF2B5EF4-FFF2-40B4-BE49-F238E27FC236}">
                <a16:creationId xmlns:a16="http://schemas.microsoft.com/office/drawing/2014/main" id="{9DF3E6D8-2EC0-88CB-7D2A-DF17F4C05F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55197" y="4183898"/>
            <a:ext cx="1051560" cy="261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4301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22B9-6C61-51EF-C467-34968499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Cos’e’ una travatura reticolare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0662-C0D0-1F98-32EC-2FEC63B4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IT" dirty="0"/>
              <a:t>Spesso gli elementi sono collegati con delle piastre di rinforzo, piuttosto che con delle cerniere. Tuttavia, se gli elementi convergono tutti in un punto queste connessioni vengono trattate come cerniere.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606C-0EB4-174F-06B1-3AA01F32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98" y="3429000"/>
            <a:ext cx="3130550" cy="307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9673D-E91C-7116-048F-5E315892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40" y="4090367"/>
            <a:ext cx="4404753" cy="22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8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9654-A00D-E550-4ED2-06A9C1344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789"/>
            <a:ext cx="9144000" cy="1019426"/>
          </a:xfrm>
        </p:spPr>
        <p:txBody>
          <a:bodyPr/>
          <a:lstStyle/>
          <a:p>
            <a:r>
              <a:rPr lang="en-IT" dirty="0"/>
              <a:t>Travature reticolari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9DA0E-B7EB-B711-7C09-2F69715D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47" y="1730124"/>
            <a:ext cx="37592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9F2B5-496F-D94E-82B8-1EC5344B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4" y="1718092"/>
            <a:ext cx="35560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303127-22F3-4D79-CF11-547B9FCE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2" y="1730124"/>
            <a:ext cx="3611657" cy="3171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98A77-715E-EC18-1799-2CDAAFE3B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73" y="4261184"/>
            <a:ext cx="2973137" cy="2239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E2D96-8469-AE15-EA69-9C7322752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4783" y="4120295"/>
            <a:ext cx="4312723" cy="25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0D82-39AA-258A-260C-9C26ACA01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42611"/>
            <a:ext cx="10515600" cy="2134352"/>
          </a:xfrm>
        </p:spPr>
        <p:txBody>
          <a:bodyPr>
            <a:normAutofit lnSpcReduction="10000"/>
          </a:bodyPr>
          <a:lstStyle/>
          <a:p>
            <a:r>
              <a:rPr lang="en-IT" dirty="0"/>
              <a:t>Le strutture reticolari sono spesso assemblate utilizzando in modo ripetitivo un modulo. Cio’ le rende particolarmente economiche.</a:t>
            </a:r>
          </a:p>
          <a:p>
            <a:r>
              <a:rPr lang="en-IT" dirty="0"/>
              <a:t>Inoltre, come vedremo, permettono di sfruttare il materiale in modo ottimale, minimizzandono l’impiego, ottimizzando il rapporto tra peso e capacita’ portante.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D519-78CC-63A2-5C19-A6C9E558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87" y="365125"/>
            <a:ext cx="8279144" cy="34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FC92C-FBCC-899C-0C41-93514DF9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9358"/>
            <a:ext cx="10515600" cy="108760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Il </a:t>
            </a:r>
            <a:r>
              <a:rPr lang="en-GB" dirty="0" err="1"/>
              <a:t>tetto</a:t>
            </a:r>
            <a:r>
              <a:rPr lang="en-GB" dirty="0"/>
              <a:t> a </a:t>
            </a:r>
            <a:r>
              <a:rPr lang="en-GB" dirty="0" err="1"/>
              <a:t>traliccio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basilica di San Pietro, Roma, </a:t>
            </a:r>
            <a:r>
              <a:rPr lang="en-GB" dirty="0" err="1"/>
              <a:t>risalente</a:t>
            </a:r>
            <a:r>
              <a:rPr lang="en-GB" dirty="0"/>
              <a:t> al IV </a:t>
            </a:r>
            <a:r>
              <a:rPr lang="en-GB" dirty="0" err="1"/>
              <a:t>secolo</a:t>
            </a:r>
            <a:r>
              <a:rPr lang="en-GB" dirty="0"/>
              <a:t>. La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triangolare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travi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navata</a:t>
            </a:r>
            <a:r>
              <a:rPr lang="en-GB" dirty="0"/>
              <a:t> </a:t>
            </a:r>
            <a:r>
              <a:rPr lang="en-GB" dirty="0" err="1"/>
              <a:t>principale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in gran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autosostenuta</a:t>
            </a:r>
            <a:r>
              <a:rPr lang="en-GB" dirty="0"/>
              <a:t>, </a:t>
            </a:r>
            <a:r>
              <a:rPr lang="en-GB" dirty="0" err="1"/>
              <a:t>poiché</a:t>
            </a:r>
            <a:r>
              <a:rPr lang="en-GB" dirty="0"/>
              <a:t> le </a:t>
            </a:r>
            <a:r>
              <a:rPr lang="en-GB" dirty="0" err="1"/>
              <a:t>forze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trasmesse</a:t>
            </a:r>
            <a:r>
              <a:rPr lang="en-GB" dirty="0"/>
              <a:t> </a:t>
            </a:r>
            <a:r>
              <a:rPr lang="en-GB" dirty="0" err="1"/>
              <a:t>lungo</a:t>
            </a:r>
            <a:r>
              <a:rPr lang="en-GB" dirty="0"/>
              <a:t> le </a:t>
            </a:r>
            <a:r>
              <a:rPr lang="en-GB" dirty="0" err="1"/>
              <a:t>travi</a:t>
            </a:r>
            <a:r>
              <a:rPr lang="en-GB" dirty="0"/>
              <a:t> </a:t>
            </a:r>
            <a:r>
              <a:rPr lang="en-GB" dirty="0" err="1"/>
              <a:t>anziché</a:t>
            </a:r>
            <a:r>
              <a:rPr lang="en-GB" dirty="0"/>
              <a:t> </a:t>
            </a:r>
            <a:r>
              <a:rPr lang="en-GB" dirty="0" err="1"/>
              <a:t>agire</a:t>
            </a:r>
            <a:r>
              <a:rPr lang="en-GB" dirty="0"/>
              <a:t> </a:t>
            </a:r>
            <a:r>
              <a:rPr lang="en-GB" dirty="0" err="1"/>
              <a:t>trasversalmente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</a:t>
            </a:r>
            <a:r>
              <a:rPr lang="en-GB" dirty="0" err="1"/>
              <a:t>esse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C88A11-38FC-A942-3FF3-2FEA9668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59" y="681038"/>
            <a:ext cx="4475282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5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AB22-6A79-0B0C-6EF7-4AFF028C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Differenza tra travatura reticolare e telaio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8DEE-FD56-B04F-D682-AFF766BC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</a:t>
            </a:r>
            <a:r>
              <a:rPr lang="en-GB" dirty="0" err="1"/>
              <a:t>differenza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travature</a:t>
            </a:r>
            <a:r>
              <a:rPr lang="en-GB" dirty="0"/>
              <a:t> </a:t>
            </a:r>
            <a:r>
              <a:rPr lang="en-GB" dirty="0" err="1"/>
              <a:t>reticolari</a:t>
            </a:r>
            <a:r>
              <a:rPr lang="en-GB" dirty="0"/>
              <a:t> (sinistra), </a:t>
            </a:r>
            <a:r>
              <a:rPr lang="en-GB" dirty="0" err="1"/>
              <a:t>nei</a:t>
            </a:r>
            <a:r>
              <a:rPr lang="en-GB" dirty="0"/>
              <a:t> </a:t>
            </a:r>
            <a:r>
              <a:rPr lang="en-GB" dirty="0" err="1"/>
              <a:t>telai</a:t>
            </a:r>
            <a:r>
              <a:rPr lang="en-GB" dirty="0"/>
              <a:t> (</a:t>
            </a:r>
            <a:r>
              <a:rPr lang="en-GB" dirty="0" err="1"/>
              <a:t>destra</a:t>
            </a:r>
            <a:r>
              <a:rPr lang="en-GB" dirty="0"/>
              <a:t>) le </a:t>
            </a:r>
            <a:r>
              <a:rPr lang="en-GB" dirty="0" err="1"/>
              <a:t>giunzioni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incastri</a:t>
            </a:r>
            <a:r>
              <a:rPr lang="en-GB" dirty="0"/>
              <a:t>, e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essese</a:t>
            </a:r>
            <a:r>
              <a:rPr lang="en-GB" dirty="0"/>
              <a:t> </a:t>
            </a:r>
            <a:r>
              <a:rPr lang="en-GB" dirty="0" err="1"/>
              <a:t>applicati</a:t>
            </a:r>
            <a:r>
              <a:rPr lang="en-GB" dirty="0"/>
              <a:t> </a:t>
            </a:r>
            <a:r>
              <a:rPr lang="en-GB" dirty="0" err="1"/>
              <a:t>ovunque</a:t>
            </a:r>
            <a:r>
              <a:rPr lang="en-GB" dirty="0"/>
              <a:t>. Ne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in </a:t>
            </a:r>
            <a:r>
              <a:rPr lang="en-GB" dirty="0" err="1"/>
              <a:t>generale</a:t>
            </a:r>
            <a:r>
              <a:rPr lang="en-GB" dirty="0"/>
              <a:t> sara` </a:t>
            </a:r>
            <a:r>
              <a:rPr lang="en-GB" dirty="0" err="1"/>
              <a:t>presente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54385-7386-5CF1-EB16-2A66ACCB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9810"/>
            <a:ext cx="7772400" cy="28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AB22-6A79-0B0C-6EF7-4AFF028C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00" y="175635"/>
            <a:ext cx="4318000" cy="536575"/>
          </a:xfrm>
        </p:spPr>
        <p:txBody>
          <a:bodyPr>
            <a:normAutofit fontScale="90000"/>
          </a:bodyPr>
          <a:lstStyle/>
          <a:p>
            <a:r>
              <a:rPr lang="en-IT" dirty="0"/>
              <a:t>Modularita`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8DEE-FD56-B04F-D682-AFF766BC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712210"/>
            <a:ext cx="10515600" cy="2716790"/>
          </a:xfrm>
        </p:spPr>
        <p:txBody>
          <a:bodyPr>
            <a:normAutofit/>
          </a:bodyPr>
          <a:lstStyle/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D8F0E-0730-157A-7C1F-38F2FEA9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0" y="2203837"/>
            <a:ext cx="4212060" cy="2071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E05B4-BFFC-C34B-0907-3ED836E1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147" y="2203837"/>
            <a:ext cx="3407558" cy="209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CE45D-4F88-57AD-C7E5-ED5681E69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060" y="2203837"/>
            <a:ext cx="3568700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6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6"/>
  <p:tag name="OUTPUTTYPE" val="PDF"/>
  <p:tag name="IGUANATEXVERSION" val="160"/>
  <p:tag name="LATEXADDIN" val="\documentclass{article}&#10;\usepackage{amsmath}&#10;\pagestyle{empty}&#10;\begin{document}&#10;&#10;$$&#10;\sum F_{ix}=0 \quad \Rightarrow \quad H_A=0&#10;$$&#10;&#10;\end{document}"/>
  <p:tag name="IGUANATEXSIZE" val="28"/>
  <p:tag name="IGUANATEXCURSOR" val="106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25"/>
  <p:tag name="OUTPUTTYPE" val="PDF"/>
  <p:tag name="IGUANATEXVERSION" val="160"/>
  <p:tag name="LATEXADDIN" val="\documentclass{article}&#10;\usepackage{amsmath}&#10;\pagestyle{empty}&#10;\begin{document}&#10;&#10;$$&#10;\sum F_{iy}=0 \Rightarrow F_A+F_E=20&#10;$$&#10;&#10;\end{document}"/>
  <p:tag name="IGUANATEXSIZE" val="14"/>
  <p:tag name="IGUANATEXCURSOR" val="100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29"/>
  <p:tag name="OUTPUTTYPE" val="PDF"/>
  <p:tag name="IGUANATEXVERSION" val="160"/>
  <p:tag name="LATEXADDIN" val="\documentclass{article}&#10;\usepackage{amsmath}&#10;\pagestyle{empty}&#10;\begin{document}&#10;&#10;$$&#10;\sum M_C=0 \rightarrow d \cdot F_A=d \cdot F_E&#10;$$&#10;&#10;\end{document}"/>
  <p:tag name="IGUANATEXSIZE" val="28"/>
  <p:tag name="IGUANATEXCURSOR" val="133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49"/>
  <p:tag name="OUTPUTTYPE" val="PDF"/>
  <p:tag name="IGUANATEXVERSION" val="160"/>
  <p:tag name="LATEXADDIN" val="\documentclass{article}&#10;\usepackage{amsmath}&#10;\pagestyle{empty}&#10;\begin{document}&#10;&#10;$$&#10;\begin{aligned}&#10;&amp; F_A=10 \mathrm{kN} \\&#10;&amp; F_E=10 \mathrm{kN}&#10;\end{aligned}&#10;$$&#10;&#10;&#10;\end{document}"/>
  <p:tag name="IGUANATEXSIZE" val="28"/>
  <p:tag name="IGUANATEXCURSOR" val="16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253"/>
  <p:tag name="OUTPUTTYPE" val="PDF"/>
  <p:tag name="IGUANATEXVERSION" val="160"/>
  <p:tag name="LATEXADDIN" val="\documentclass{article}&#10;\usepackage{amsmath}&#10;\pagestyle{empty}&#10;\begin{document}&#10;&#10;$$&#10;\sum F_y=0 \Rightarrow F_{F E} \cdot \sin \left(45^{\circ}\right)+12=21 \longrightarrow F_{F E}=12.7 \mathrm{kN}&#10;$$&#10;&#10;\end{document}"/>
  <p:tag name="IGUANATEXSIZE" val="14"/>
  <p:tag name="IGUANATEXCURSOR" val="92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6"/>
  <p:tag name="OUTPUTTYPE" val="PDF"/>
  <p:tag name="IGUANATEXVERSION" val="160"/>
  <p:tag name="LATEXADDIN" val="\documentclass{article}&#10;\usepackage{amsmath}&#10;\pagestyle{empty}&#10;\begin{document}&#10;&#10;$\sum M_F=0$&#10;&#10;\end{document}"/>
  <p:tag name="IGUANATEXSIZE" val="18"/>
  <p:tag name="IGUANATEXCURSOR" val="93"/>
  <p:tag name="TRANSPARENCY" val="Fals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1048</Words>
  <Application>Microsoft Macintosh PowerPoint</Application>
  <PresentationFormat>Widescreen</PresentationFormat>
  <Paragraphs>110</Paragraphs>
  <Slides>34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Cos’e’ una travatura reticolare (traliccio)</vt:lpstr>
      <vt:lpstr>Cos’e’ una travatura reticolare</vt:lpstr>
      <vt:lpstr>Cos’e’ una travatura reticolare</vt:lpstr>
      <vt:lpstr>Cos’e’ una travatura reticolare</vt:lpstr>
      <vt:lpstr>Travature reticolari</vt:lpstr>
      <vt:lpstr>PowerPoint Presentation</vt:lpstr>
      <vt:lpstr>PowerPoint Presentation</vt:lpstr>
      <vt:lpstr>Differenza tra travatura reticolare e telaio</vt:lpstr>
      <vt:lpstr>Modularita`</vt:lpstr>
      <vt:lpstr>Tipi di capriate</vt:lpstr>
      <vt:lpstr>PowerPoint Presentation</vt:lpstr>
      <vt:lpstr>PowerPoint Presentation</vt:lpstr>
      <vt:lpstr>Metodo dei nodi</vt:lpstr>
      <vt:lpstr>Metodo dei nodi</vt:lpstr>
      <vt:lpstr>PowerPoint Presentation</vt:lpstr>
      <vt:lpstr>PowerPoint Presentation</vt:lpstr>
      <vt:lpstr>PowerPoint Presentation</vt:lpstr>
      <vt:lpstr>Metodo dei nodi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 delle sezioni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 Tomassetti</cp:lastModifiedBy>
  <cp:revision>3</cp:revision>
  <dcterms:created xsi:type="dcterms:W3CDTF">2023-05-27T05:59:41Z</dcterms:created>
  <dcterms:modified xsi:type="dcterms:W3CDTF">2023-07-06T05:20:31Z</dcterms:modified>
</cp:coreProperties>
</file>